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17"/>
  </p:notes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7" autoAdjust="0"/>
    <p:restoredTop sz="94723" autoAdjust="0"/>
  </p:normalViewPr>
  <p:slideViewPr>
    <p:cSldViewPr>
      <p:cViewPr varScale="1">
        <p:scale>
          <a:sx n="86" d="100"/>
          <a:sy n="86" d="100"/>
        </p:scale>
        <p:origin x="7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14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2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l-PL" smtClean="0"/>
              <a:t>Grudzień 15,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Planowanie, sprzedawanie i </a:t>
            </a:r>
            <a:r>
              <a:rPr lang="pl-PL" smtClean="0"/>
              <a:t>wykonywanie </a:t>
            </a:r>
            <a:r>
              <a:rPr lang="pl-PL" smtClean="0"/>
              <a:t>projektu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Komitet usługi społecznościowej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Prezentacja w innych działach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Omówienie z liderami zespołów najlepszych sposobów komunikacji</a:t>
            </a:r>
          </a:p>
          <a:p>
            <a:pPr lvl="0"/>
            <a:r>
              <a:rPr lang="pl-PL" dirty="0" smtClean="0"/>
              <a:t>Liderze zespołów mogą poruszać tematykę przy kolejnym spotkaniu liderów </a:t>
            </a:r>
          </a:p>
          <a:p>
            <a:pPr lvl="0"/>
            <a:r>
              <a:rPr lang="pl-PL" dirty="0" smtClean="0"/>
              <a:t>Metody będą zależne od projektu i decyzji podjętych na spotkaniach działów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Wykonanie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Gromadzenie środków</a:t>
            </a:r>
          </a:p>
          <a:p>
            <a:pPr lvl="0"/>
            <a:r>
              <a:rPr lang="pl-PL" dirty="0" smtClean="0"/>
              <a:t>Wykonanie plakatów promujących projekt </a:t>
            </a:r>
          </a:p>
          <a:p>
            <a:pPr lvl="0"/>
            <a:r>
              <a:rPr lang="pl-PL" dirty="0" smtClean="0"/>
              <a:t>Śledzenie postępów </a:t>
            </a:r>
          </a:p>
          <a:p>
            <a:pPr lvl="0"/>
            <a:r>
              <a:rPr lang="pl-PL" dirty="0" smtClean="0"/>
              <a:t>Powiadomienie całej firmy</a:t>
            </a:r>
          </a:p>
          <a:p>
            <a:pPr lvl="0"/>
            <a:r>
              <a:rPr lang="pl-PL" dirty="0" smtClean="0"/>
              <a:t>Obsługa i uczestnictwo w wydarzeniach związanych z projektem, na przykład sprzątanie, sprawy formalne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Podsumowanie działań</a:t>
            </a:r>
          </a:p>
          <a:p>
            <a:pPr lvl="0"/>
            <a:r>
              <a:rPr lang="pl-PL" dirty="0" smtClean="0"/>
              <a:t>Poczęstunek, by świętować sukces </a:t>
            </a:r>
          </a:p>
          <a:p>
            <a:pPr lvl="0"/>
            <a:r>
              <a:rPr lang="pl-PL" dirty="0" smtClean="0"/>
              <a:t>Nieoficjalne omówienie wyników</a:t>
            </a:r>
          </a:p>
          <a:p>
            <a:pPr lvl="1"/>
            <a:r>
              <a:rPr lang="pl-PL" dirty="0" smtClean="0"/>
              <a:t>Co można zrobić lepiej następnym razem</a:t>
            </a:r>
          </a:p>
          <a:p>
            <a:pPr lvl="1"/>
            <a:r>
              <a:rPr lang="pl-PL" dirty="0" smtClean="0"/>
              <a:t>Projekty na rok przyszły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 projektu usługi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Przybliżyć koncepcję usługi</a:t>
            </a:r>
          </a:p>
          <a:p>
            <a:pPr lvl="0"/>
            <a:r>
              <a:rPr lang="pl-PL" dirty="0" smtClean="0"/>
              <a:t>Wprowadzić usługę do codziennego życia</a:t>
            </a:r>
          </a:p>
          <a:p>
            <a:pPr lvl="0"/>
            <a:r>
              <a:rPr lang="pl-PL" dirty="0" smtClean="0"/>
              <a:t>Zachęcać i motywować</a:t>
            </a:r>
          </a:p>
          <a:p>
            <a:pPr lvl="0"/>
            <a:r>
              <a:rPr lang="pl-PL" dirty="0" smtClean="0"/>
              <a:t>Budować poczucie pracy zespołowej u wszystkich pracowników w różnych działach</a:t>
            </a:r>
          </a:p>
          <a:p>
            <a:pPr lvl="0"/>
            <a:r>
              <a:rPr lang="pl-PL" dirty="0" smtClean="0"/>
              <a:t>Zapewniać rozwój odpowiednich umiejętności</a:t>
            </a:r>
          </a:p>
          <a:p>
            <a:pPr lvl="0"/>
            <a:r>
              <a:rPr lang="pl-PL" dirty="0" smtClean="0"/>
              <a:t>Zaspokajać rzeczywiste potrzeby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Proces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</a:p>
          <a:p>
            <a:r>
              <a:rPr lang="pl-PL" dirty="0" smtClean="0"/>
              <a:t>Gromadzenie informacji</a:t>
            </a:r>
          </a:p>
          <a:p>
            <a:r>
              <a:rPr lang="pl-PL" dirty="0" smtClean="0"/>
              <a:t>Planowanie projektu</a:t>
            </a:r>
          </a:p>
          <a:p>
            <a:r>
              <a:rPr lang="pl-PL" dirty="0" smtClean="0"/>
              <a:t>Spotkanie z działem</a:t>
            </a:r>
          </a:p>
          <a:p>
            <a:r>
              <a:rPr lang="pl-PL" dirty="0" smtClean="0"/>
              <a:t>Prezentacja w innych działach</a:t>
            </a:r>
          </a:p>
          <a:p>
            <a:r>
              <a:rPr lang="pl-PL" dirty="0" smtClean="0"/>
              <a:t>Wykonanie projektu</a:t>
            </a:r>
          </a:p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Skontaktowanie się z osobami wskazanymi jako przedstawiciele działów</a:t>
            </a:r>
          </a:p>
          <a:p>
            <a:pPr lvl="0"/>
            <a:r>
              <a:rPr lang="pl-PL" dirty="0" smtClean="0"/>
              <a:t>Nadzorowanie do czasu przydzielenia wszystkich stanowisk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Gromadzenie informacji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/>
              <a:t>Pytania do liderów zespołów</a:t>
            </a:r>
          </a:p>
          <a:p>
            <a:pPr lvl="1"/>
            <a:r>
              <a:rPr lang="pl-PL" dirty="0" smtClean="0"/>
              <a:t>Ile czasu chcesz/możesz przeznaczyć?</a:t>
            </a:r>
          </a:p>
          <a:p>
            <a:pPr lvl="1"/>
            <a:r>
              <a:rPr lang="pl-PL" dirty="0" smtClean="0"/>
              <a:t>Ile czasu może przeznaczyć twój zespół?</a:t>
            </a:r>
          </a:p>
          <a:p>
            <a:pPr lvl="1"/>
            <a:r>
              <a:rPr lang="pl-PL" dirty="0" smtClean="0"/>
              <a:t>Czy jest projekt, jaki zawsze chciałeś wykonać?</a:t>
            </a:r>
          </a:p>
          <a:p>
            <a:pPr lvl="1"/>
            <a:r>
              <a:rPr lang="pl-PL" dirty="0" smtClean="0"/>
              <a:t>Czy jest jakiś aktualnie wykonywany projekt (lub zaplanowany) przy którym możemy pomóc?</a:t>
            </a:r>
          </a:p>
          <a:p>
            <a:pPr lvl="1"/>
            <a:r>
              <a:rPr lang="pl-PL" dirty="0" smtClean="0"/>
              <a:t>Ile czasu zespół ma poświęcić na wybór projektu?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Gromadzenie informacji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 smtClean="0"/>
              <a:t>Pytania do przedstawicieli działów</a:t>
            </a:r>
          </a:p>
          <a:p>
            <a:pPr lvl="1"/>
            <a:r>
              <a:rPr lang="pl-PL" dirty="0" smtClean="0"/>
              <a:t>Jakie są zainteresowania twoich pracowników?</a:t>
            </a:r>
          </a:p>
          <a:p>
            <a:pPr lvl="1"/>
            <a:r>
              <a:rPr lang="pl-PL" dirty="0" smtClean="0"/>
              <a:t>Jaki jest poziom ich umiejętności?</a:t>
            </a:r>
          </a:p>
          <a:p>
            <a:pPr lvl="1"/>
            <a:r>
              <a:rPr lang="pl-PL" dirty="0" smtClean="0"/>
              <a:t>Jaki jest poziom ich zaangażowania?</a:t>
            </a:r>
          </a:p>
          <a:p>
            <a:pPr lvl="1"/>
            <a:r>
              <a:rPr lang="pl-PL" dirty="0" smtClean="0"/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dirty="0" smtClean="0"/>
              <a:t>Czy możesz rekomendować pracownika, które w twoim dziale dobrze zaplanowałby usługę społecznościową?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Planowanie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 smtClean="0"/>
              <a:t>Określenie daty początkowej i końcowej projektu</a:t>
            </a:r>
          </a:p>
          <a:p>
            <a:pPr lvl="0"/>
            <a:r>
              <a:rPr lang="pl-PL" dirty="0" smtClean="0"/>
              <a:t>Kiedy projekt będzie przedstawiony pracownikom?</a:t>
            </a:r>
          </a:p>
          <a:p>
            <a:pPr lvl="0"/>
            <a:r>
              <a:rPr lang="pl-PL" dirty="0" smtClean="0"/>
              <a:t>W jakim stopniu pracownicy wpływają na wybór projektu?</a:t>
            </a:r>
          </a:p>
          <a:p>
            <a:pPr lvl="1"/>
            <a:r>
              <a:rPr lang="pl-PL" dirty="0" smtClean="0"/>
              <a:t>Jeśli pracownicy nie mają wpływu, wybierz projekt</a:t>
            </a:r>
          </a:p>
          <a:p>
            <a:pPr lvl="1"/>
            <a:r>
              <a:rPr lang="pl-PL" dirty="0" smtClean="0"/>
              <a:t>Jeśli pracownicy mają pewien wpływ, wskaż kilka projektów do wyboru</a:t>
            </a:r>
          </a:p>
          <a:p>
            <a:pPr lvl="0"/>
            <a:r>
              <a:rPr lang="pl-PL" dirty="0" smtClean="0"/>
              <a:t>Jakie zadania wiążą się z wykonaniem projektu?</a:t>
            </a:r>
          </a:p>
          <a:p>
            <a:pPr lvl="0"/>
            <a:r>
              <a:rPr lang="pl-PL" dirty="0" smtClean="0"/>
              <a:t>Kto będzie wykonywał te zadania?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Spotkanie z działem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dirty="0" smtClean="0"/>
              <a:t>Przedstawienie projektu pracownikom</a:t>
            </a:r>
          </a:p>
          <a:p>
            <a:pPr lvl="1"/>
            <a:r>
              <a:rPr lang="pl-PL" dirty="0" smtClean="0"/>
              <a:t>Opisanie doświadczeń</a:t>
            </a:r>
          </a:p>
          <a:p>
            <a:pPr lvl="1"/>
            <a:r>
              <a:rPr lang="pl-PL" dirty="0" smtClean="0"/>
              <a:t>Wymienienie pomysłów dotyczących grup ludzi w potrzebie</a:t>
            </a:r>
          </a:p>
          <a:p>
            <a:pPr lvl="1"/>
            <a:r>
              <a:rPr lang="pl-PL" dirty="0" smtClean="0"/>
              <a:t>Przeczytanie artykułów lub inspirujących historii</a:t>
            </a:r>
          </a:p>
          <a:p>
            <a:pPr lvl="0"/>
            <a:r>
              <a:rPr lang="pl-PL" dirty="0" smtClean="0"/>
              <a:t>Omówienie parametrów projektu</a:t>
            </a:r>
          </a:p>
          <a:p>
            <a:pPr lvl="1"/>
            <a:r>
              <a:rPr lang="pl-PL" dirty="0" smtClean="0"/>
              <a:t>Ramy czasowe</a:t>
            </a:r>
          </a:p>
          <a:p>
            <a:pPr lvl="1"/>
            <a:r>
              <a:rPr lang="pl-PL" dirty="0" smtClean="0"/>
              <a:t>Ile czasu działu zostanie poświęcone projektowi?</a:t>
            </a:r>
          </a:p>
          <a:p>
            <a:pPr lvl="1"/>
            <a:r>
              <a:rPr lang="pl-PL" dirty="0" smtClean="0"/>
              <a:t>Rozszerzenie uczestnictwa w projekcie na wszystkich pracowników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Spotkanie z działem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Prowadzenie dyskusji</a:t>
            </a:r>
          </a:p>
          <a:p>
            <a:pPr lvl="1"/>
            <a:r>
              <a:rPr lang="pl-PL" dirty="0" smtClean="0"/>
              <a:t>Jakiego rodzaju projekt chcemy wykonać?</a:t>
            </a:r>
          </a:p>
          <a:p>
            <a:pPr lvl="1"/>
            <a:r>
              <a:rPr lang="pl-PL" dirty="0" smtClean="0"/>
              <a:t>Jakie problemy chcemy rozwiązać?</a:t>
            </a:r>
          </a:p>
          <a:p>
            <a:pPr lvl="1"/>
            <a:r>
              <a:rPr lang="pl-PL" dirty="0" smtClean="0"/>
              <a:t>Jakie są cele projektu?</a:t>
            </a:r>
          </a:p>
          <a:p>
            <a:pPr lvl="1"/>
            <a:r>
              <a:rPr lang="pl-PL" dirty="0" smtClean="0"/>
              <a:t>Co jest potrzebne, by zrealizować te cele?</a:t>
            </a:r>
          </a:p>
          <a:p>
            <a:pPr lvl="1"/>
            <a:r>
              <a:rPr lang="pl-PL" dirty="0" smtClean="0"/>
              <a:t>Kto będzie wykonywał te zadania?</a:t>
            </a:r>
          </a:p>
          <a:p>
            <a:pPr lvl="1"/>
            <a:r>
              <a:rPr lang="pl-PL" dirty="0" smtClean="0"/>
              <a:t>Jakie materiały są nam potrzebne?</a:t>
            </a:r>
          </a:p>
          <a:p>
            <a:pPr lvl="1"/>
            <a:r>
              <a:rPr lang="pl-PL" dirty="0" smtClean="0"/>
              <a:t>Kiedy zadania będą wykonywane?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Grudzień 15, 2012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Sidney </a:t>
            </a:r>
            <a:r>
              <a:rPr lang="pl-PL" dirty="0" err="1" smtClean="0"/>
              <a:t>Higa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OrientationB_start [Read-Only]" id="{3B3E3D31-068B-43D9-A6B3-C4183AA52FA3}" vid="{FD442EE0-0607-4318-B8FE-34C870AD39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997D5E-EBEE-472C-866E-B819527F80FF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4783DC6B-089E-4982-A16F-33EF23D74F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BE3E65-5E66-419C-BA9E-F7B05DB5FB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ServiceProjectsB</Template>
  <TotalTime>24</TotalTime>
  <Words>498</Words>
  <Application>Microsoft Office PowerPoint</Application>
  <PresentationFormat>Pokaz na ekranie (4:3)</PresentationFormat>
  <Paragraphs>111</Paragraphs>
  <Slides>12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Planowanie, sprzedawanie i wykonywanie projektu</vt:lpstr>
      <vt:lpstr>Cele projektu usługi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 a project</dc:title>
  <dc:creator>Joyce</dc:creator>
  <cp:lastModifiedBy>Sidney Higa</cp:lastModifiedBy>
  <cp:revision>7</cp:revision>
  <dcterms:created xsi:type="dcterms:W3CDTF">2012-11-10T23:03:51Z</dcterms:created>
  <dcterms:modified xsi:type="dcterms:W3CDTF">2013-03-05T08:04:45Z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