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5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Usługa społecznościowa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b="1" dirty="0">
                <a:solidFill>
                  <a:srgbClr val="0F6FC6"/>
                </a:solidFill>
                <a:latin typeface="Times New Roman"/>
              </a:rPr>
              <a:t>Organizowanie zespołu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informacji</a:t>
            </a:r>
          </a:p>
          <a:p>
            <a:pPr lvl="0"/>
            <a:r>
              <a:rPr lang="pl-PL" b="1">
                <a:solidFill>
                  <a:srgbClr val="0F6FC6"/>
                </a:solidFill>
                <a:latin typeface="Times New Roman"/>
              </a:rPr>
              <a:t>Planowanie </a:t>
            </a:r>
            <a:r>
              <a:rPr lang="pl-PL" b="1" smtClean="0">
                <a:solidFill>
                  <a:srgbClr val="0F6FC6"/>
                </a:solidFill>
                <a:latin typeface="Times New Roman"/>
              </a:rPr>
              <a:t>projektu</a:t>
            </a:r>
            <a:endParaRPr lang="pl-PL" b="1" dirty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Prezentacja w innych działach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Odpowiedzialności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Gromadzenie informacji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Pytania do liderów zespołów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Ile czasu chcesz/możesz przeznaczyć?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Czy jest jakiś aktualnie wykonywany projekt (lub zaplanowany) przy którym możemy pomóc?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Gromadzenie informacji (cd)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Pytania do przedstawicieli działów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są zainteresowania twoich pracowników?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społecznościową</a:t>
            </a:r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Planowanie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Określenie daty początkowej i końcowej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pracownikom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Przedstawienie projektu pracownikom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Przeczytanie artykułów lub inspirujących historii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Omówienie parametrów projektu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Ramy czasowe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Rozszerzenie uczestnictwa w projekcie na wszystkich pracowników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Spotkanie z działem (cd)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problemy chcemy rozwiązać?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Kto będzie wykonywał te zadania?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pl-PL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marR="0" lvl="1" rtl="0"/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Jak dotrzymać terminów?</a:t>
            </a:r>
            <a:endParaRPr lang="pl-PL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B5294"/>
                </a:solidFill>
                <a:latin typeface="Times New Roman"/>
              </a:rPr>
              <a:t>Prezentacja w innych działach</a:t>
            </a:r>
            <a:endParaRPr lang="pl-PL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</a:t>
            </a:r>
            <a:r>
              <a:rPr lang="pl-PL" b="1" dirty="0" smtClean="0">
                <a:solidFill>
                  <a:srgbClr val="0F6FC6"/>
                </a:solidFill>
                <a:latin typeface="Times New Roman"/>
              </a:rPr>
              <a:t>działów</a:t>
            </a:r>
            <a:endParaRPr lang="en-US" b="1" i="0" u="none" strike="noStrike" baseline="0" dirty="0" smtClean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rviceF" id="{16F8ADED-066D-418E-9BD1-7C920D7A45DE}" vid="{1E489A5B-8DBD-40D5-8BF1-503473AEE97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1D1D9E-C005-4118-BBBF-458928CF144B}">
  <ds:schemaRefs>
    <ds:schemaRef ds:uri="http://schemas.microsoft.com/office/2006/metadata/propertie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1F850BCD-4F89-444C-8D15-4A9E3B1A1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FB0DB1-1D9E-44E4-9575-7B2941DFD5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CommunityServiceA</Template>
  <TotalTime>136</TotalTime>
  <Words>311</Words>
  <Application>Microsoft Office PowerPoint</Application>
  <PresentationFormat>Pokaz na ekranie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Usługa społecznościowa</vt:lpstr>
      <vt:lpstr>Proces</vt:lpstr>
      <vt:lpstr>Organizowanie zespołu</vt:lpstr>
      <vt:lpstr>Gromadzenie informacji</vt:lpstr>
      <vt:lpstr>Gromadzenie informacji (cd)</vt:lpstr>
      <vt:lpstr>Planowanie projektu</vt:lpstr>
      <vt:lpstr>Spotkanie z działem</vt:lpstr>
      <vt:lpstr>Spotkanie z działem (cd)</vt:lpstr>
      <vt:lpstr>Prezentacja w innych działach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Usługa społeczna</dc:title>
  <cp:lastModifiedBy>Sidney Higa</cp:lastModifiedBy>
  <cp:revision>10</cp:revision>
  <dcterms:created xsi:type="dcterms:W3CDTF">2012-11-09T23:31:26Z</dcterms:created>
  <dcterms:modified xsi:type="dcterms:W3CDTF">2013-03-05T08:01:30Z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