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89" d="100"/>
          <a:sy n="89" d="100"/>
        </p:scale>
        <p:origin x="10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pl-PL" dirty="0" smtClean="0"/>
            <a:t>Chmury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A6A1C1F5-DF6A-4710-BBD6-7CD2E12E25B7}">
      <dgm:prSet phldrT="[Text]"/>
      <dgm:spPr/>
      <dgm:t>
        <a:bodyPr/>
        <a:lstStyle/>
        <a:p>
          <a:r>
            <a:rPr lang="pl-PL" dirty="0" smtClean="0"/>
            <a:t>Kondensacja i osadzanie</a:t>
          </a:r>
          <a:endParaRPr lang="en-US" dirty="0"/>
        </a:p>
      </dgm:t>
    </dgm:pt>
    <dgm:pt modelId="{0C8D962D-AA53-4C67-8FDB-862CB31CCE8E}" type="parTrans" cxnId="{07CCEA45-2165-4B77-98B6-58AF9BC301FC}">
      <dgm:prSet/>
      <dgm:spPr/>
      <dgm:t>
        <a:bodyPr/>
        <a:lstStyle/>
        <a:p>
          <a:endParaRPr lang="pl-PL"/>
        </a:p>
      </dgm:t>
    </dgm:pt>
    <dgm:pt modelId="{A043688A-FDA1-49F0-AEB2-BB3F6CD3D47D}" type="sibTrans" cxnId="{07CCEA45-2165-4B77-98B6-58AF9BC301FC}">
      <dgm:prSet/>
      <dgm:spPr/>
      <dgm:t>
        <a:bodyPr/>
        <a:lstStyle/>
        <a:p>
          <a:endParaRPr lang="pl-PL"/>
        </a:p>
      </dgm:t>
    </dgm:pt>
    <dgm:pt modelId="{C27763BA-96F3-42D5-882E-F85F4A1EFEB3}">
      <dgm:prSet phldrT="[Text]"/>
      <dgm:spPr/>
      <dgm:t>
        <a:bodyPr/>
        <a:lstStyle/>
        <a:p>
          <a:r>
            <a:rPr lang="pl-PL" dirty="0" smtClean="0"/>
            <a:t>Spływanie i przesączanie</a:t>
          </a:r>
          <a:endParaRPr lang="en-US" dirty="0"/>
        </a:p>
      </dgm:t>
    </dgm:pt>
    <dgm:pt modelId="{06818C18-8F9F-419B-826C-FF85155FDAF9}" type="parTrans" cxnId="{8C124BAC-6DBC-4C26-828B-6D8CF9E31560}">
      <dgm:prSet/>
      <dgm:spPr/>
      <dgm:t>
        <a:bodyPr/>
        <a:lstStyle/>
        <a:p>
          <a:endParaRPr lang="pl-PL"/>
        </a:p>
      </dgm:t>
    </dgm:pt>
    <dgm:pt modelId="{6E2B22A5-D003-4E0A-9D35-55948D6566DD}" type="sibTrans" cxnId="{8C124BAC-6DBC-4C26-828B-6D8CF9E31560}">
      <dgm:prSet/>
      <dgm:spPr/>
      <dgm:t>
        <a:bodyPr/>
        <a:lstStyle/>
        <a:p>
          <a:endParaRPr lang="pl-PL"/>
        </a:p>
      </dgm:t>
    </dgm:pt>
    <dgm:pt modelId="{B0A13891-9518-47E0-9C3F-3E34538520E9}">
      <dgm:prSet phldrT="[Text]"/>
      <dgm:spPr/>
      <dgm:t>
        <a:bodyPr/>
        <a:lstStyle/>
        <a:p>
          <a:r>
            <a:rPr lang="pl-PL" dirty="0" smtClean="0"/>
            <a:t>Parowanie i transpiracja</a:t>
          </a:r>
          <a:endParaRPr lang="pl-PL"/>
        </a:p>
      </dgm:t>
    </dgm:pt>
    <dgm:pt modelId="{18972AB9-EF53-466F-9D78-AE944243350C}" type="parTrans" cxnId="{F91468C4-A1E7-4C09-9269-CFA69B8837CA}">
      <dgm:prSet/>
      <dgm:spPr/>
      <dgm:t>
        <a:bodyPr/>
        <a:lstStyle/>
        <a:p>
          <a:endParaRPr lang="pl-PL"/>
        </a:p>
      </dgm:t>
    </dgm:pt>
    <dgm:pt modelId="{DA4B5FB8-0F3D-4CD0-9FF9-24D0A3C0B26D}" type="sibTrans" cxnId="{F91468C4-A1E7-4C09-9269-CFA69B8837CA}">
      <dgm:prSet/>
      <dgm:spPr/>
      <dgm:t>
        <a:bodyPr/>
        <a:lstStyle/>
        <a:p>
          <a:endParaRPr lang="pl-PL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E02589FF-40C7-4D9D-9BF1-888FD9C8D57D}" type="pres">
      <dgm:prSet presAssocID="{A6A1C1F5-DF6A-4710-BBD6-7CD2E12E25B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0E6C34-C1E6-4D0A-9ACF-E6A14FB6B062}" type="pres">
      <dgm:prSet presAssocID="{A043688A-FDA1-49F0-AEB2-BB3F6CD3D47D}" presName="sibTrans" presStyleLbl="sibTrans2D1" presStyleIdx="1" presStyleCnt="4"/>
      <dgm:spPr/>
      <dgm:t>
        <a:bodyPr/>
        <a:lstStyle/>
        <a:p>
          <a:endParaRPr lang="pl-PL"/>
        </a:p>
      </dgm:t>
    </dgm:pt>
    <dgm:pt modelId="{5FB19148-B90F-49C7-84A0-19235028F251}" type="pres">
      <dgm:prSet presAssocID="{A043688A-FDA1-49F0-AEB2-BB3F6CD3D47D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A4BE8D14-34A8-45AA-86D3-04945097718B}" type="pres">
      <dgm:prSet presAssocID="{C27763BA-96F3-42D5-882E-F85F4A1EFEB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49701D1-DBB5-45DB-978D-52C617225AA1}" type="pres">
      <dgm:prSet presAssocID="{6E2B22A5-D003-4E0A-9D35-55948D6566DD}" presName="sibTrans" presStyleLbl="sibTrans2D1" presStyleIdx="2" presStyleCnt="4"/>
      <dgm:spPr/>
      <dgm:t>
        <a:bodyPr/>
        <a:lstStyle/>
        <a:p>
          <a:endParaRPr lang="pl-PL"/>
        </a:p>
      </dgm:t>
    </dgm:pt>
    <dgm:pt modelId="{250FBB1C-0B96-4775-A28F-7C5CDCCD8B39}" type="pres">
      <dgm:prSet presAssocID="{6E2B22A5-D003-4E0A-9D35-55948D6566DD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7D23B1D7-F810-4A28-9F61-7F7D73777607}" type="pres">
      <dgm:prSet presAssocID="{B0A13891-9518-47E0-9C3F-3E34538520E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5BB02E4-5C2C-4344-BFE0-505613BB607E}" type="pres">
      <dgm:prSet presAssocID="{DA4B5FB8-0F3D-4CD0-9FF9-24D0A3C0B26D}" presName="sibTrans" presStyleLbl="sibTrans2D1" presStyleIdx="3" presStyleCnt="4"/>
      <dgm:spPr/>
      <dgm:t>
        <a:bodyPr/>
        <a:lstStyle/>
        <a:p>
          <a:endParaRPr lang="pl-PL"/>
        </a:p>
      </dgm:t>
    </dgm:pt>
    <dgm:pt modelId="{F2148EFE-F297-48C0-B730-7C7667F45520}" type="pres">
      <dgm:prSet presAssocID="{DA4B5FB8-0F3D-4CD0-9FF9-24D0A3C0B26D}" presName="connectorText" presStyleLbl="sibTrans2D1" presStyleIdx="3" presStyleCnt="4"/>
      <dgm:spPr/>
      <dgm:t>
        <a:bodyPr/>
        <a:lstStyle/>
        <a:p>
          <a:endParaRPr lang="pl-PL"/>
        </a:p>
      </dgm:t>
    </dgm:pt>
  </dgm:ptLst>
  <dgm:cxnLst>
    <dgm:cxn modelId="{BE3F25B9-9B4F-4BF0-AF51-027828D1F429}" type="presOf" srcId="{6E2B22A5-D003-4E0A-9D35-55948D6566DD}" destId="{749701D1-DBB5-45DB-978D-52C617225AA1}" srcOrd="0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21195E63-CEE4-4CB9-A877-A2C6C8A4E6B6}" type="presOf" srcId="{A043688A-FDA1-49F0-AEB2-BB3F6CD3D47D}" destId="{600E6C34-C1E6-4D0A-9ACF-E6A14FB6B062}" srcOrd="0" destOrd="0" presId="urn:microsoft.com/office/officeart/2005/8/layout/cycle2"/>
    <dgm:cxn modelId="{8C124BAC-6DBC-4C26-828B-6D8CF9E31560}" srcId="{04DF7816-1EAD-4FA3-BAE6-16649A7D2E80}" destId="{C27763BA-96F3-42D5-882E-F85F4A1EFEB3}" srcOrd="2" destOrd="0" parTransId="{06818C18-8F9F-419B-826C-FF85155FDAF9}" sibTransId="{6E2B22A5-D003-4E0A-9D35-55948D6566DD}"/>
    <dgm:cxn modelId="{3C2627F1-F670-4ECA-92C3-67F00941D692}" type="presOf" srcId="{6E2B22A5-D003-4E0A-9D35-55948D6566DD}" destId="{250FBB1C-0B96-4775-A28F-7C5CDCCD8B39}" srcOrd="1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F91468C4-A1E7-4C09-9269-CFA69B8837CA}" srcId="{04DF7816-1EAD-4FA3-BAE6-16649A7D2E80}" destId="{B0A13891-9518-47E0-9C3F-3E34538520E9}" srcOrd="3" destOrd="0" parTransId="{18972AB9-EF53-466F-9D78-AE944243350C}" sibTransId="{DA4B5FB8-0F3D-4CD0-9FF9-24D0A3C0B26D}"/>
    <dgm:cxn modelId="{63FAC84F-B847-4301-8FE0-200BBAAB8023}" type="presOf" srcId="{A6A1C1F5-DF6A-4710-BBD6-7CD2E12E25B7}" destId="{E02589FF-40C7-4D9D-9BF1-888FD9C8D57D}" srcOrd="0" destOrd="0" presId="urn:microsoft.com/office/officeart/2005/8/layout/cycle2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07CCEA45-2165-4B77-98B6-58AF9BC301FC}" srcId="{04DF7816-1EAD-4FA3-BAE6-16649A7D2E80}" destId="{A6A1C1F5-DF6A-4710-BBD6-7CD2E12E25B7}" srcOrd="1" destOrd="0" parTransId="{0C8D962D-AA53-4C67-8FDB-862CB31CCE8E}" sibTransId="{A043688A-FDA1-49F0-AEB2-BB3F6CD3D47D}"/>
    <dgm:cxn modelId="{DA8F6F84-EF6E-4BA0-8AC9-0A20A50F12D2}" type="presOf" srcId="{A043688A-FDA1-49F0-AEB2-BB3F6CD3D47D}" destId="{5FB19148-B90F-49C7-84A0-19235028F251}" srcOrd="1" destOrd="0" presId="urn:microsoft.com/office/officeart/2005/8/layout/cycle2"/>
    <dgm:cxn modelId="{D6DCE97A-ED3B-4973-AD9F-584E60D62C25}" type="presOf" srcId="{C27763BA-96F3-42D5-882E-F85F4A1EFEB3}" destId="{A4BE8D14-34A8-45AA-86D3-04945097718B}" srcOrd="0" destOrd="0" presId="urn:microsoft.com/office/officeart/2005/8/layout/cycle2"/>
    <dgm:cxn modelId="{6B3F5399-9B66-4970-9BA7-83F73F7220F5}" type="presOf" srcId="{B0A13891-9518-47E0-9C3F-3E34538520E9}" destId="{7D23B1D7-F810-4A28-9F61-7F7D73777607}" srcOrd="0" destOrd="0" presId="urn:microsoft.com/office/officeart/2005/8/layout/cycle2"/>
    <dgm:cxn modelId="{A2158C91-5D31-4AEE-8375-B9E073DCE622}" type="presOf" srcId="{DA4B5FB8-0F3D-4CD0-9FF9-24D0A3C0B26D}" destId="{15BB02E4-5C2C-4344-BFE0-505613BB607E}" srcOrd="0" destOrd="0" presId="urn:microsoft.com/office/officeart/2005/8/layout/cycle2"/>
    <dgm:cxn modelId="{0B4F1AC5-ADC1-4627-A032-DB6D889BFB1E}" type="presOf" srcId="{DA4B5FB8-0F3D-4CD0-9FF9-24D0A3C0B26D}" destId="{F2148EFE-F297-48C0-B730-7C7667F45520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5A42163B-0D5E-4B09-9F9B-AA3A0633881C}" type="presParOf" srcId="{FD6FC5C9-1209-493D-B612-5BC01209566E}" destId="{E02589FF-40C7-4D9D-9BF1-888FD9C8D57D}" srcOrd="2" destOrd="0" presId="urn:microsoft.com/office/officeart/2005/8/layout/cycle2"/>
    <dgm:cxn modelId="{16A881A8-594F-454D-8F24-8FAF06FE22EC}" type="presParOf" srcId="{FD6FC5C9-1209-493D-B612-5BC01209566E}" destId="{600E6C34-C1E6-4D0A-9ACF-E6A14FB6B062}" srcOrd="3" destOrd="0" presId="urn:microsoft.com/office/officeart/2005/8/layout/cycle2"/>
    <dgm:cxn modelId="{60E38A45-B59A-4A10-8070-0FE0243DE4D0}" type="presParOf" srcId="{600E6C34-C1E6-4D0A-9ACF-E6A14FB6B062}" destId="{5FB19148-B90F-49C7-84A0-19235028F251}" srcOrd="0" destOrd="0" presId="urn:microsoft.com/office/officeart/2005/8/layout/cycle2"/>
    <dgm:cxn modelId="{B606CD52-9C0B-448F-9852-FB49F402A58A}" type="presParOf" srcId="{FD6FC5C9-1209-493D-B612-5BC01209566E}" destId="{A4BE8D14-34A8-45AA-86D3-04945097718B}" srcOrd="4" destOrd="0" presId="urn:microsoft.com/office/officeart/2005/8/layout/cycle2"/>
    <dgm:cxn modelId="{44F16F37-2A4A-451B-9685-727CBC8321D7}" type="presParOf" srcId="{FD6FC5C9-1209-493D-B612-5BC01209566E}" destId="{749701D1-DBB5-45DB-978D-52C617225AA1}" srcOrd="5" destOrd="0" presId="urn:microsoft.com/office/officeart/2005/8/layout/cycle2"/>
    <dgm:cxn modelId="{E667A627-6A01-4692-8785-AA819296E2BD}" type="presParOf" srcId="{749701D1-DBB5-45DB-978D-52C617225AA1}" destId="{250FBB1C-0B96-4775-A28F-7C5CDCCD8B39}" srcOrd="0" destOrd="0" presId="urn:microsoft.com/office/officeart/2005/8/layout/cycle2"/>
    <dgm:cxn modelId="{23C7AECA-4826-42CA-AA3D-C00F274D76BE}" type="presParOf" srcId="{FD6FC5C9-1209-493D-B612-5BC01209566E}" destId="{7D23B1D7-F810-4A28-9F61-7F7D73777607}" srcOrd="6" destOrd="0" presId="urn:microsoft.com/office/officeart/2005/8/layout/cycle2"/>
    <dgm:cxn modelId="{2ACA9AA7-5D03-406F-8446-CAD89AFDAE0A}" type="presParOf" srcId="{FD6FC5C9-1209-493D-B612-5BC01209566E}" destId="{15BB02E4-5C2C-4344-BFE0-505613BB607E}" srcOrd="7" destOrd="0" presId="urn:microsoft.com/office/officeart/2005/8/layout/cycle2"/>
    <dgm:cxn modelId="{41773EE1-1DCA-4A09-9D48-231CEAF19D7E}" type="presParOf" srcId="{15BB02E4-5C2C-4344-BFE0-505613BB607E}" destId="{F2148EFE-F297-48C0-B730-7C7667F4552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Oszczędzanie wody </a:t>
            </a:r>
            <a:r>
              <a:rPr lang="pl-PL"/>
              <a:t>a </a:t>
            </a:r>
            <a:r>
              <a:rPr lang="pl-PL" smtClean="0"/>
              <a:t>kształt </a:t>
            </a:r>
            <a:r>
              <a:rPr lang="pl-PL" dirty="0"/>
              <a:t>krajobrazu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Ekonomiczne rozwiązania dla regionów podgórskich</a:t>
            </a:r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odporne na 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Nawadnianie kroplowe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Zasilanie gleby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Środki organiczne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rodzime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Tolerują zakresy temperatur</a:t>
            </a:r>
          </a:p>
          <a:p>
            <a:r>
              <a:rPr lang="pl-PL" dirty="0"/>
              <a:t>Tolerują suszę</a:t>
            </a:r>
          </a:p>
          <a:p>
            <a:r>
              <a:rPr lang="pl-PL" dirty="0"/>
              <a:t>Zapobieganie erozji</a:t>
            </a:r>
          </a:p>
          <a:p>
            <a:r>
              <a:rPr lang="pl-PL" dirty="0"/>
              <a:t>Wspieranie naturalnego ekosystemu</a:t>
            </a:r>
          </a:p>
          <a:p>
            <a:r>
              <a:rPr lang="pl-PL" dirty="0"/>
              <a:t>Przyciąganie owadów zapylających</a:t>
            </a:r>
          </a:p>
          <a:p>
            <a:r>
              <a:rPr lang="pl-PL" dirty="0"/>
              <a:t>Niewielkie wymagania pielęgnacyjne</a:t>
            </a:r>
          </a:p>
          <a:p>
            <a:r>
              <a:rPr lang="pl-PL" dirty="0"/>
              <a:t>Odporność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rodzime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6248399"/>
            <a:ext cx="4464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solidFill>
                  <a:srgbClr val="7030A0"/>
                </a:solidFill>
              </a:rPr>
              <a:t>Zdjęcia dzięki uprzejmości </a:t>
            </a:r>
            <a:r>
              <a:rPr lang="en-US" sz="1400" dirty="0" smtClean="0">
                <a:solidFill>
                  <a:srgbClr val="7030A0"/>
                </a:solidFill>
              </a:rPr>
              <a:t>Rugged Country Plants</a:t>
            </a:r>
            <a:endParaRPr lang="en-US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Wyzwania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Wysokie temperatury</a:t>
            </a:r>
          </a:p>
          <a:p>
            <a:r>
              <a:rPr lang="pl-PL" dirty="0"/>
              <a:t>Niskie temperatury</a:t>
            </a:r>
          </a:p>
          <a:p>
            <a:r>
              <a:rPr lang="pl-PL" dirty="0"/>
              <a:t>Krótsze okresy wegetacji</a:t>
            </a:r>
          </a:p>
          <a:p>
            <a:r>
              <a:rPr lang="pl-PL" dirty="0"/>
              <a:t>Wysuszające wiatry</a:t>
            </a:r>
          </a:p>
          <a:p>
            <a:r>
              <a:rPr lang="pl-PL" dirty="0"/>
              <a:t>Powodzie/susze</a:t>
            </a:r>
          </a:p>
          <a:p>
            <a:r>
              <a:rPr lang="pl-PL" dirty="0"/>
              <a:t>Gleba niskiej jakości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Rozwiązania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Wiatrochrony</a:t>
            </a:r>
          </a:p>
          <a:p>
            <a:r>
              <a:rPr lang="pl-PL" dirty="0"/>
              <a:t>Stosowanie roślin odpornych na suszę</a:t>
            </a:r>
          </a:p>
          <a:p>
            <a:r>
              <a:rPr lang="pl-PL" dirty="0"/>
              <a:t>Zasilanie gleby</a:t>
            </a:r>
          </a:p>
          <a:p>
            <a:r>
              <a:rPr lang="pl-PL" dirty="0"/>
              <a:t>Rośliny rodzime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  <a:endParaRPr lang="pl-PL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Wiatrochrony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Cykl wodny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073188"/>
              </p:ext>
            </p:extLst>
          </p:nvPr>
        </p:nvGraphicFramePr>
        <p:xfrm>
          <a:off x="22860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Zużycie wody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odporne na 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Sadzenie roślin zatrzymujących wodę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odporne na 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Brak dodatkowego nawadniania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C_start [Read-Only]" id="{1E0C8954-3E96-4D82-BC4F-C86C1B25BFDF}" vid="{E38A3E0C-1745-412E-BDF2-E5B9CA6CF1A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52773F-40CA-415E-863F-F1A32D78E198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BF8109CE-E716-4E93-A555-4E490C8BA3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E99183-8F2C-48C6-831B-87283E0971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WaterLandscapingC</Template>
  <TotalTime>10</TotalTime>
  <Words>105</Words>
  <Application>Microsoft Office PowerPoint</Application>
  <PresentationFormat>Pokaz na ekranie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6" baseType="lpstr">
      <vt:lpstr>Century Gothic</vt:lpstr>
      <vt:lpstr>Wingdings 2</vt:lpstr>
      <vt:lpstr>Austin</vt:lpstr>
      <vt:lpstr>Oszczędzanie wody a kształt krajobrazu</vt:lpstr>
      <vt:lpstr>Wyzwania</vt:lpstr>
      <vt:lpstr>Rozwiązania</vt:lpstr>
      <vt:lpstr>Wiatrochrony</vt:lpstr>
      <vt:lpstr>Wiatrochrony</vt:lpstr>
      <vt:lpstr>Cykl wodny</vt:lpstr>
      <vt:lpstr>Zużycie wody</vt:lpstr>
      <vt:lpstr>Rośliny odporne na suszę</vt:lpstr>
      <vt:lpstr>Rośliny odporne na suszę</vt:lpstr>
      <vt:lpstr>Rośliny odporne na suszę</vt:lpstr>
      <vt:lpstr>Zasilanie gleby</vt:lpstr>
      <vt:lpstr>Rośliny rodzime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5</cp:revision>
  <dcterms:created xsi:type="dcterms:W3CDTF">2012-11-10T20:41:26Z</dcterms:created>
  <dcterms:modified xsi:type="dcterms:W3CDTF">2013-03-05T08:03:39Z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