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Arkusz_programu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Średnie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Oszczędne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5297608"/>
        <c:axId val="235296040"/>
        <c:axId val="0"/>
      </c:bar3DChart>
      <c:catAx>
        <c:axId val="235297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35296040"/>
        <c:crosses val="autoZero"/>
        <c:auto val="1"/>
        <c:lblAlgn val="ctr"/>
        <c:lblOffset val="100"/>
        <c:noMultiLvlLbl val="0"/>
      </c:catAx>
      <c:valAx>
        <c:axId val="235296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35297608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Minimalne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Średnie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Maksymalne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7027960"/>
        <c:axId val="237028352"/>
      </c:lineChart>
      <c:catAx>
        <c:axId val="2370279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37028352"/>
        <c:crosses val="autoZero"/>
        <c:auto val="1"/>
        <c:lblAlgn val="ctr"/>
        <c:lblOffset val="100"/>
        <c:noMultiLvlLbl val="0"/>
      </c:catAx>
      <c:valAx>
        <c:axId val="237028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3702796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dirty="0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0E44A643-6957-4BE3-88F2-27206D9A4BCF}">
      <dgm:prSet/>
      <dgm:spPr/>
      <dgm:t>
        <a:bodyPr/>
        <a:lstStyle/>
        <a:p>
          <a:r>
            <a:rPr lang="pl-PL" dirty="0" smtClean="0"/>
            <a:t>Kondensacja i osadzanie</a:t>
          </a:r>
        </a:p>
      </dgm:t>
    </dgm:pt>
    <dgm:pt modelId="{2DADFD0A-F23E-4007-8C6A-D8C7908BBF3A}" type="parTrans" cxnId="{CBE47709-3520-4E83-B530-F2C3CE4326B2}">
      <dgm:prSet/>
      <dgm:spPr/>
      <dgm:t>
        <a:bodyPr/>
        <a:lstStyle/>
        <a:p>
          <a:endParaRPr lang="pl-PL"/>
        </a:p>
      </dgm:t>
    </dgm:pt>
    <dgm:pt modelId="{4B788A35-0227-42D0-A68F-BC0C23E62B11}" type="sibTrans" cxnId="{CBE47709-3520-4E83-B530-F2C3CE4326B2}">
      <dgm:prSet/>
      <dgm:spPr/>
      <dgm:t>
        <a:bodyPr/>
        <a:lstStyle/>
        <a:p>
          <a:endParaRPr lang="pl-PL"/>
        </a:p>
      </dgm:t>
    </dgm:pt>
    <dgm:pt modelId="{8DE05C58-4C5E-455B-BCCC-40C1B733EBD9}">
      <dgm:prSet/>
      <dgm:spPr/>
      <dgm:t>
        <a:bodyPr/>
        <a:lstStyle/>
        <a:p>
          <a:r>
            <a:rPr lang="pl-PL" dirty="0" smtClean="0"/>
            <a:t>Spływanie i przesączanie</a:t>
          </a:r>
        </a:p>
      </dgm:t>
    </dgm:pt>
    <dgm:pt modelId="{7D8794EA-2C06-472E-BDC4-87DAEFBEFE76}" type="parTrans" cxnId="{89E6BAB8-667C-4A51-86BF-1C6397CF4233}">
      <dgm:prSet/>
      <dgm:spPr/>
      <dgm:t>
        <a:bodyPr/>
        <a:lstStyle/>
        <a:p>
          <a:endParaRPr lang="pl-PL"/>
        </a:p>
      </dgm:t>
    </dgm:pt>
    <dgm:pt modelId="{30E3E5F2-283E-4DB8-99B9-DADB768E69A4}" type="sibTrans" cxnId="{89E6BAB8-667C-4A51-86BF-1C6397CF4233}">
      <dgm:prSet/>
      <dgm:spPr/>
      <dgm:t>
        <a:bodyPr/>
        <a:lstStyle/>
        <a:p>
          <a:endParaRPr lang="pl-PL"/>
        </a:p>
      </dgm:t>
    </dgm:pt>
    <dgm:pt modelId="{E431BDDC-C875-457D-BA68-1887CE106F7E}">
      <dgm:prSet/>
      <dgm:spPr/>
      <dgm:t>
        <a:bodyPr/>
        <a:lstStyle/>
        <a:p>
          <a:r>
            <a:rPr lang="pl-PL" dirty="0" smtClean="0"/>
            <a:t>Parowanie i transpiracja</a:t>
          </a:r>
        </a:p>
      </dgm:t>
    </dgm:pt>
    <dgm:pt modelId="{EBF7D981-EB3A-4B08-AB68-3AC542492ADB}" type="parTrans" cxnId="{B72C0845-7A8E-4698-B29C-E4CDEA4E3EAC}">
      <dgm:prSet/>
      <dgm:spPr/>
      <dgm:t>
        <a:bodyPr/>
        <a:lstStyle/>
        <a:p>
          <a:endParaRPr lang="pl-PL"/>
        </a:p>
      </dgm:t>
    </dgm:pt>
    <dgm:pt modelId="{CDE63360-963D-4EA4-A964-EA3CB6FF13ED}" type="sibTrans" cxnId="{B72C0845-7A8E-4698-B29C-E4CDEA4E3EAC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1A017BDB-3D7D-478C-8182-29FC812F5717}" type="pres">
      <dgm:prSet presAssocID="{0E44A643-6957-4BE3-88F2-27206D9A4B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65D3277-0C02-40C6-B9E0-464476C57B87}" type="pres">
      <dgm:prSet presAssocID="{4B788A35-0227-42D0-A68F-BC0C23E62B11}" presName="sibTrans" presStyleLbl="sibTrans2D1" presStyleIdx="1" presStyleCnt="4"/>
      <dgm:spPr/>
      <dgm:t>
        <a:bodyPr/>
        <a:lstStyle/>
        <a:p>
          <a:endParaRPr lang="pl-PL"/>
        </a:p>
      </dgm:t>
    </dgm:pt>
    <dgm:pt modelId="{310802BD-BFB7-477B-8CF5-449DC104AF9B}" type="pres">
      <dgm:prSet presAssocID="{4B788A35-0227-42D0-A68F-BC0C23E62B11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20018567-7AA6-43AC-95D7-22634D166707}" type="pres">
      <dgm:prSet presAssocID="{8DE05C58-4C5E-455B-BCCC-40C1B733EBD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828156-16E7-444C-8925-E81BEFEFB89E}" type="pres">
      <dgm:prSet presAssocID="{30E3E5F2-283E-4DB8-99B9-DADB768E69A4}" presName="sibTrans" presStyleLbl="sibTrans2D1" presStyleIdx="2" presStyleCnt="4"/>
      <dgm:spPr/>
      <dgm:t>
        <a:bodyPr/>
        <a:lstStyle/>
        <a:p>
          <a:endParaRPr lang="pl-PL"/>
        </a:p>
      </dgm:t>
    </dgm:pt>
    <dgm:pt modelId="{B48D9541-15F3-4EBC-87F8-64AEA18258BE}" type="pres">
      <dgm:prSet presAssocID="{30E3E5F2-283E-4DB8-99B9-DADB768E69A4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CE0FD5BB-40C0-4B4A-BC48-45070B6D3FB8}" type="pres">
      <dgm:prSet presAssocID="{E431BDDC-C875-457D-BA68-1887CE106F7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754FDE-116C-4CBA-9A4E-08A17F0A8B4E}" type="pres">
      <dgm:prSet presAssocID="{CDE63360-963D-4EA4-A964-EA3CB6FF13ED}" presName="sibTrans" presStyleLbl="sibTrans2D1" presStyleIdx="3" presStyleCnt="4"/>
      <dgm:spPr/>
      <dgm:t>
        <a:bodyPr/>
        <a:lstStyle/>
        <a:p>
          <a:endParaRPr lang="pl-PL"/>
        </a:p>
      </dgm:t>
    </dgm:pt>
    <dgm:pt modelId="{93B657EC-D612-49AD-8778-AD666D9ED317}" type="pres">
      <dgm:prSet presAssocID="{CDE63360-963D-4EA4-A964-EA3CB6FF13ED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CBE47709-3520-4E83-B530-F2C3CE4326B2}" srcId="{04DF7816-1EAD-4FA3-BAE6-16649A7D2E80}" destId="{0E44A643-6957-4BE3-88F2-27206D9A4BCF}" srcOrd="1" destOrd="0" parTransId="{2DADFD0A-F23E-4007-8C6A-D8C7908BBF3A}" sibTransId="{4B788A35-0227-42D0-A68F-BC0C23E62B11}"/>
    <dgm:cxn modelId="{5D34A995-FEA7-4998-AE11-E980E393E6A1}" type="presOf" srcId="{30E3E5F2-283E-4DB8-99B9-DADB768E69A4}" destId="{C0828156-16E7-444C-8925-E81BEFEFB89E}" srcOrd="0" destOrd="0" presId="urn:microsoft.com/office/officeart/2005/8/layout/cycle2"/>
    <dgm:cxn modelId="{087EC026-3A69-492E-9990-60FF8799B1B8}" type="presOf" srcId="{4B788A35-0227-42D0-A68F-BC0C23E62B11}" destId="{E65D3277-0C02-40C6-B9E0-464476C57B87}" srcOrd="0" destOrd="0" presId="urn:microsoft.com/office/officeart/2005/8/layout/cycle2"/>
    <dgm:cxn modelId="{05799D33-0F58-46C6-9695-D4C6D006E691}" type="presOf" srcId="{4B788A35-0227-42D0-A68F-BC0C23E62B11}" destId="{310802BD-BFB7-477B-8CF5-449DC104AF9B}" srcOrd="1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B72C0845-7A8E-4698-B29C-E4CDEA4E3EAC}" srcId="{04DF7816-1EAD-4FA3-BAE6-16649A7D2E80}" destId="{E431BDDC-C875-457D-BA68-1887CE106F7E}" srcOrd="3" destOrd="0" parTransId="{EBF7D981-EB3A-4B08-AB68-3AC542492ADB}" sibTransId="{CDE63360-963D-4EA4-A964-EA3CB6FF13E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32EEDDD4-467B-4C6F-A781-944508B09CC7}" type="presOf" srcId="{E431BDDC-C875-457D-BA68-1887CE106F7E}" destId="{CE0FD5BB-40C0-4B4A-BC48-45070B6D3FB8}" srcOrd="0" destOrd="0" presId="urn:microsoft.com/office/officeart/2005/8/layout/cycle2"/>
    <dgm:cxn modelId="{89E6BAB8-667C-4A51-86BF-1C6397CF4233}" srcId="{04DF7816-1EAD-4FA3-BAE6-16649A7D2E80}" destId="{8DE05C58-4C5E-455B-BCCC-40C1B733EBD9}" srcOrd="2" destOrd="0" parTransId="{7D8794EA-2C06-472E-BDC4-87DAEFBEFE76}" sibTransId="{30E3E5F2-283E-4DB8-99B9-DADB768E69A4}"/>
    <dgm:cxn modelId="{39D584C0-590C-4318-8008-AF2F603944BC}" type="presOf" srcId="{CDE63360-963D-4EA4-A964-EA3CB6FF13ED}" destId="{93B657EC-D612-49AD-8778-AD666D9ED317}" srcOrd="1" destOrd="0" presId="urn:microsoft.com/office/officeart/2005/8/layout/cycle2"/>
    <dgm:cxn modelId="{2CF6C27B-1F5E-4C9E-BC81-A30B10E1EFAA}" type="presOf" srcId="{30E3E5F2-283E-4DB8-99B9-DADB768E69A4}" destId="{B48D9541-15F3-4EBC-87F8-64AEA18258BE}" srcOrd="1" destOrd="0" presId="urn:microsoft.com/office/officeart/2005/8/layout/cycle2"/>
    <dgm:cxn modelId="{A32AA6A3-72F5-4EDB-B11F-77ABC8E8D0BF}" type="presOf" srcId="{CDE63360-963D-4EA4-A964-EA3CB6FF13ED}" destId="{55754FDE-116C-4CBA-9A4E-08A17F0A8B4E}" srcOrd="0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918661D2-F2FC-4AA3-82EA-5F2F4E06DADA}" type="presOf" srcId="{0E44A643-6957-4BE3-88F2-27206D9A4BCF}" destId="{1A017BDB-3D7D-478C-8182-29FC812F5717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B20B537E-7FCE-4D70-8ED7-6E87C24F9649}" type="presOf" srcId="{8DE05C58-4C5E-455B-BCCC-40C1B733EBD9}" destId="{20018567-7AA6-43AC-95D7-22634D166707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CC5258F7-3E9D-4782-B8D4-520DA38DB739}" type="presParOf" srcId="{FD6FC5C9-1209-493D-B612-5BC01209566E}" destId="{1A017BDB-3D7D-478C-8182-29FC812F5717}" srcOrd="2" destOrd="0" presId="urn:microsoft.com/office/officeart/2005/8/layout/cycle2"/>
    <dgm:cxn modelId="{77845646-5389-4B91-BA71-20E09FF9CF00}" type="presParOf" srcId="{FD6FC5C9-1209-493D-B612-5BC01209566E}" destId="{E65D3277-0C02-40C6-B9E0-464476C57B87}" srcOrd="3" destOrd="0" presId="urn:microsoft.com/office/officeart/2005/8/layout/cycle2"/>
    <dgm:cxn modelId="{F2628C0A-8C1E-45F0-BE05-70EC8CA849D0}" type="presParOf" srcId="{E65D3277-0C02-40C6-B9E0-464476C57B87}" destId="{310802BD-BFB7-477B-8CF5-449DC104AF9B}" srcOrd="0" destOrd="0" presId="urn:microsoft.com/office/officeart/2005/8/layout/cycle2"/>
    <dgm:cxn modelId="{1A54E064-C8CA-41C3-B35B-57D23F61BEEB}" type="presParOf" srcId="{FD6FC5C9-1209-493D-B612-5BC01209566E}" destId="{20018567-7AA6-43AC-95D7-22634D166707}" srcOrd="4" destOrd="0" presId="urn:microsoft.com/office/officeart/2005/8/layout/cycle2"/>
    <dgm:cxn modelId="{4A8E96EF-2E30-4BDA-B26D-AC12EEDFC536}" type="presParOf" srcId="{FD6FC5C9-1209-493D-B612-5BC01209566E}" destId="{C0828156-16E7-444C-8925-E81BEFEFB89E}" srcOrd="5" destOrd="0" presId="urn:microsoft.com/office/officeart/2005/8/layout/cycle2"/>
    <dgm:cxn modelId="{C5D30476-6AC7-437F-B39E-EB3A6FD173B0}" type="presParOf" srcId="{C0828156-16E7-444C-8925-E81BEFEFB89E}" destId="{B48D9541-15F3-4EBC-87F8-64AEA18258BE}" srcOrd="0" destOrd="0" presId="urn:microsoft.com/office/officeart/2005/8/layout/cycle2"/>
    <dgm:cxn modelId="{264B525F-FBFD-4E01-901B-8D339CC9B5BF}" type="presParOf" srcId="{FD6FC5C9-1209-493D-B612-5BC01209566E}" destId="{CE0FD5BB-40C0-4B4A-BC48-45070B6D3FB8}" srcOrd="6" destOrd="0" presId="urn:microsoft.com/office/officeart/2005/8/layout/cycle2"/>
    <dgm:cxn modelId="{D03C0396-4EF9-4F2F-99E4-FA82428DFF2B}" type="presParOf" srcId="{FD6FC5C9-1209-493D-B612-5BC01209566E}" destId="{55754FDE-116C-4CBA-9A4E-08A17F0A8B4E}" srcOrd="7" destOrd="0" presId="urn:microsoft.com/office/officeart/2005/8/layout/cycle2"/>
    <dgm:cxn modelId="{7EA46B4A-E2AD-4DF8-9C07-958826BF59CC}" type="presParOf" srcId="{55754FDE-116C-4CBA-9A4E-08A17F0A8B4E}" destId="{93B657EC-D612-49AD-8778-AD666D9ED31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000" dirty="0" smtClean="0">
              <a:solidFill>
                <a:srgbClr val="FF0000"/>
              </a:solidFill>
            </a:rPr>
            <a:t>Najgorętsze okresy trwają kilka dni</a:t>
          </a:r>
          <a:endParaRPr lang="en-US" sz="10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4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 wschodzie stanu Washington roczne straty spowodowane ulewami wynoszą ponad 10 ton ziemi na jednym akrze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88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/>
                </a:solidFill>
              </a:rPr>
              <a:t>Źródło: </a:t>
            </a:r>
            <a:r>
              <a:rPr lang="pl-PL" sz="1200" i="1" dirty="0" smtClean="0">
                <a:solidFill>
                  <a:schemeClr val="accent1"/>
                </a:solidFill>
              </a:rPr>
              <a:t>Atlas of U.S. </a:t>
            </a:r>
            <a:r>
              <a:rPr lang="pl-PL" sz="1200" i="1" dirty="0" err="1" smtClean="0">
                <a:solidFill>
                  <a:schemeClr val="accent1"/>
                </a:solidFill>
              </a:rPr>
              <a:t>Environmental</a:t>
            </a:r>
            <a:r>
              <a:rPr lang="pl-PL" sz="1200" i="1" dirty="0" smtClean="0">
                <a:solidFill>
                  <a:schemeClr val="accent1"/>
                </a:solidFill>
              </a:rPr>
              <a:t> </a:t>
            </a:r>
            <a:r>
              <a:rPr lang="pl-PL" sz="1200" i="1" dirty="0" err="1" smtClean="0">
                <a:solidFill>
                  <a:schemeClr val="accent1"/>
                </a:solidFill>
              </a:rPr>
              <a:t>Issues</a:t>
            </a:r>
            <a:r>
              <a:rPr lang="pl-PL" sz="1200" dirty="0" smtClean="0">
                <a:solidFill>
                  <a:schemeClr val="accent1"/>
                </a:solidFill>
              </a:rPr>
              <a:t>, Mason &amp; Mason, 1990</a:t>
            </a:r>
            <a:endParaRPr lang="pl-PL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sezonowe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031006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209800"/>
                <a:gridCol w="1066800"/>
                <a:gridCol w="1143000"/>
                <a:gridCol w="1219200"/>
                <a:gridCol w="1138235"/>
              </a:tblGrid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Temperatury sezonowe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Zima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Wiosna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Lato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Jesień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18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41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73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43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Średnie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29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57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54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Maksymalne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40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72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105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65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miesięczne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76248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860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7030A0"/>
                </a:solidFill>
              </a:rPr>
              <a:t>Zdjęcia dzięki uprzejmości </a:t>
            </a:r>
            <a:r>
              <a:rPr lang="pl-PL" sz="1200" dirty="0" err="1" smtClean="0">
                <a:solidFill>
                  <a:srgbClr val="7030A0"/>
                </a:solidFill>
              </a:rPr>
              <a:t>Rugged</a:t>
            </a:r>
            <a:r>
              <a:rPr lang="pl-PL" sz="1200" dirty="0" smtClean="0">
                <a:solidFill>
                  <a:srgbClr val="7030A0"/>
                </a:solidFill>
              </a:rPr>
              <a:t> Country </a:t>
            </a:r>
            <a:r>
              <a:rPr lang="pl-PL" sz="1200" dirty="0" err="1" smtClean="0">
                <a:solidFill>
                  <a:srgbClr val="7030A0"/>
                </a:solidFill>
              </a:rPr>
              <a:t>Plants</a:t>
            </a:r>
            <a:endParaRPr lang="pl-PL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</a:p>
          <a:p>
            <a:pPr lvl="1"/>
            <a:r>
              <a:rPr lang="pl-PL" dirty="0" smtClean="0"/>
              <a:t>Płoty</a:t>
            </a:r>
          </a:p>
          <a:p>
            <a:pPr lvl="1"/>
            <a:r>
              <a:rPr lang="pl-PL" dirty="0" smtClean="0"/>
              <a:t>Ściany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Drzewa</a:t>
            </a:r>
          </a:p>
          <a:p>
            <a:pPr lvl="1"/>
            <a:r>
              <a:rPr lang="pl-PL" dirty="0" smtClean="0"/>
              <a:t>Żywopłoty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242267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Zużycie wody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30010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D" id="{4E153C67-C596-49FB-BBF3-8CCABC457182}" vid="{9A13C75E-F567-4E80-9E31-30FC1C0E1F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C23BCB-64CB-4417-AA00-3AD5823EC364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41C42016-D77B-479F-B058-D942760AF4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ED5CC7-3152-4777-B958-BEADCACAB7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NewWaterSaving</Template>
  <TotalTime>19</TotalTime>
  <Words>309</Words>
  <Application>Microsoft Office PowerPoint</Application>
  <PresentationFormat>Pokaz na ekranie (4:3)</PresentationFormat>
  <Paragraphs>114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Temperatury sezonowe</vt:lpstr>
      <vt:lpstr>Temperatury miesięczne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5</cp:revision>
  <dcterms:created xsi:type="dcterms:W3CDTF">2012-11-21T23:56:16Z</dcterms:created>
  <dcterms:modified xsi:type="dcterms:W3CDTF">2013-03-05T08:07:07Z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