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4" r:id="rId10"/>
  </p:sldMasterIdLst>
  <p:notesMasterIdLst>
    <p:notesMasterId r:id="rId18"/>
  </p:notesMasterIdLst>
  <p:sldIdLst>
    <p:sldId id="257" r:id="rId11"/>
    <p:sldId id="258" r:id="rId12"/>
    <p:sldId id="259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2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7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958E3-257A-46F8-BCA0-1B1FAC4BE0DF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02F2-79A5-4D68-BDA3-D3BDAD3AB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5419C-7E42-4E7C-91A0-5844E7EC49AE}" type="datetime1">
              <a:rPr lang="pl-PL"/>
              <a:pPr/>
              <a:t>2013-03-05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FB8CD-E422-4E62-B359-9F0666C883B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76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8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94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2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94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12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1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7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4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3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18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0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3/5/2013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Projektowanie </a:t>
            </a:r>
            <a:r>
              <a:rPr lang="pl-PL" dirty="0" smtClean="0"/>
              <a:t>kolorem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zaczynamy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Gdzie zacząć</a:t>
            </a:r>
            <a:r>
              <a:rPr lang="en-US" dirty="0" smtClean="0"/>
              <a:t>?</a:t>
            </a:r>
            <a:endParaRPr lang="en-US" dirty="0"/>
          </a:p>
          <a:p>
            <a:r>
              <a:rPr lang="pl-PL" dirty="0" smtClean="0"/>
              <a:t>Ulubione obszary</a:t>
            </a:r>
            <a:endParaRPr lang="en-US" dirty="0" smtClean="0"/>
          </a:p>
          <a:p>
            <a:pPr lvl="1"/>
            <a:r>
              <a:rPr lang="pl-PL" dirty="0" smtClean="0"/>
              <a:t>Czasopisma</a:t>
            </a:r>
            <a:endParaRPr lang="en-US" dirty="0" smtClean="0"/>
          </a:p>
          <a:p>
            <a:pPr lvl="1"/>
            <a:r>
              <a:rPr lang="pl-PL" dirty="0" smtClean="0"/>
              <a:t>Domy przyjaciół</a:t>
            </a:r>
            <a:endParaRPr lang="en-US" dirty="0" smtClean="0"/>
          </a:p>
          <a:p>
            <a:pPr lvl="1"/>
            <a:r>
              <a:rPr lang="pl-PL" dirty="0" smtClean="0"/>
              <a:t>Wystawy sklepowe</a:t>
            </a:r>
            <a:endParaRPr lang="en-US" dirty="0" smtClean="0"/>
          </a:p>
          <a:p>
            <a:r>
              <a:rPr lang="pl-PL" dirty="0" smtClean="0"/>
              <a:t>Przyglądanie się kolorom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Wiedza o kolorach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pl-PL" dirty="0" smtClean="0"/>
              <a:t>Koło kolorów</a:t>
            </a:r>
            <a:endParaRPr lang="en-US" dirty="0"/>
          </a:p>
          <a:p>
            <a:r>
              <a:rPr lang="en-US" dirty="0" smtClean="0"/>
              <a:t>Ton</a:t>
            </a:r>
            <a:r>
              <a:rPr lang="pl-PL" dirty="0" smtClean="0"/>
              <a:t>y</a:t>
            </a:r>
            <a:r>
              <a:rPr lang="en-US" dirty="0" smtClean="0"/>
              <a:t> </a:t>
            </a:r>
            <a:r>
              <a:rPr lang="pl-PL" dirty="0" smtClean="0"/>
              <a:t>i odcienie</a:t>
            </a:r>
            <a:endParaRPr lang="en-US" dirty="0" smtClean="0"/>
          </a:p>
          <a:p>
            <a:r>
              <a:rPr lang="pl-PL" dirty="0"/>
              <a:t>N</a:t>
            </a:r>
            <a:r>
              <a:rPr lang="pl-PL" dirty="0" smtClean="0"/>
              <a:t>asycenie</a:t>
            </a:r>
            <a:endParaRPr lang="en-US" dirty="0" smtClean="0"/>
          </a:p>
          <a:p>
            <a:r>
              <a:rPr lang="pl-PL" dirty="0" smtClean="0"/>
              <a:t>Nazwy</a:t>
            </a:r>
            <a:endParaRPr lang="en-US" dirty="0" smtClean="0"/>
          </a:p>
          <a:p>
            <a:pPr lvl="1"/>
            <a:r>
              <a:rPr lang="pl-PL" dirty="0" smtClean="0"/>
              <a:t>Błękitny lub lazurowy</a:t>
            </a:r>
            <a:endParaRPr lang="en-US" dirty="0" smtClean="0"/>
          </a:p>
          <a:p>
            <a:pPr lvl="1"/>
            <a:r>
              <a:rPr lang="pl-PL" dirty="0" smtClean="0"/>
              <a:t>Grynszpan lub malachit</a:t>
            </a:r>
            <a:endParaRPr lang="en-US" dirty="0" smtClean="0"/>
          </a:p>
          <a:p>
            <a:pPr lvl="1"/>
            <a:r>
              <a:rPr lang="pl-PL" dirty="0" smtClean="0"/>
              <a:t>Cynober lub rubinowy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Wybieranie palety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jakich kolorach jest teraz pokój</a:t>
            </a:r>
            <a:r>
              <a:rPr lang="en-US" dirty="0" smtClean="0"/>
              <a:t>?</a:t>
            </a:r>
            <a:endParaRPr lang="en-US" dirty="0"/>
          </a:p>
          <a:p>
            <a:r>
              <a:rPr lang="pl-PL" dirty="0" smtClean="0"/>
              <a:t>Jakie lubisz kolory</a:t>
            </a:r>
            <a:r>
              <a:rPr lang="en-US" dirty="0" smtClean="0"/>
              <a:t>?</a:t>
            </a:r>
          </a:p>
          <a:p>
            <a:r>
              <a:rPr lang="pl-PL" dirty="0" smtClean="0"/>
              <a:t>Jakich kolorów nie lubisz</a:t>
            </a:r>
            <a:r>
              <a:rPr lang="en-US" dirty="0" smtClean="0"/>
              <a:t>?</a:t>
            </a:r>
          </a:p>
          <a:p>
            <a:r>
              <a:rPr lang="pl-PL" dirty="0" smtClean="0"/>
              <a:t>Ile masz pieniędzy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Kolorowanie pokoju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Gdzie dodać koloru</a:t>
            </a:r>
            <a:endParaRPr lang="en-US" dirty="0"/>
          </a:p>
          <a:p>
            <a:r>
              <a:rPr lang="pl-PL" dirty="0" smtClean="0"/>
              <a:t>Zmiany mebli i akcesoriów</a:t>
            </a:r>
            <a:endParaRPr lang="en-US" dirty="0" smtClean="0"/>
          </a:p>
          <a:p>
            <a:r>
              <a:rPr lang="pl-PL" dirty="0" smtClean="0"/>
              <a:t>Jak dopasować kolory</a:t>
            </a:r>
            <a:endParaRPr lang="en-US" dirty="0" smtClean="0"/>
          </a:p>
          <a:p>
            <a:pPr lvl="1"/>
            <a:r>
              <a:rPr lang="pl-PL" dirty="0" smtClean="0"/>
              <a:t>Czy grynszpan współgra z rubinem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próbki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Jeśli lubisz grynszpan, który kolor jeszcze</a:t>
            </a:r>
            <a:r>
              <a:rPr lang="en-US" dirty="0" smtClean="0"/>
              <a:t>?</a:t>
            </a:r>
            <a:endParaRPr lang="en-US" dirty="0"/>
          </a:p>
          <a:p>
            <a:r>
              <a:rPr lang="pl-PL" dirty="0" smtClean="0"/>
              <a:t>Sprawdź koło kolorów</a:t>
            </a:r>
            <a:endParaRPr lang="en-US" dirty="0" smtClean="0"/>
          </a:p>
          <a:p>
            <a:r>
              <a:rPr lang="pl-PL" dirty="0" smtClean="0"/>
              <a:t>Eksperymentuj z próbkami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>
                <a:solidFill>
                  <a:srgbClr val="B13F9A"/>
                </a:solidFill>
              </a:rPr>
              <a:t>See the color swatches in the Room Planner Kit</a:t>
            </a:r>
            <a:endParaRPr lang="en-US" dirty="0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Łączenie w całość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Przygotowanie planu działania</a:t>
            </a:r>
            <a:endParaRPr lang="en-US" dirty="0"/>
          </a:p>
          <a:p>
            <a:r>
              <a:rPr lang="pl-PL" dirty="0" smtClean="0"/>
              <a:t>Odłóż, a potem sprawdź ponownie</a:t>
            </a:r>
            <a:endParaRPr lang="en-US" dirty="0" smtClean="0"/>
          </a:p>
          <a:p>
            <a:r>
              <a:rPr lang="pl-PL" dirty="0" smtClean="0"/>
              <a:t>Poszukaj rad</a:t>
            </a:r>
            <a:endParaRPr lang="en-US" dirty="0" smtClean="0"/>
          </a:p>
          <a:p>
            <a:pPr lvl="1"/>
            <a:r>
              <a:rPr lang="pl-PL" dirty="0" smtClean="0"/>
              <a:t>Przyjaciół</a:t>
            </a:r>
            <a:endParaRPr lang="en-US" dirty="0" smtClean="0"/>
          </a:p>
          <a:p>
            <a:pPr lvl="1"/>
            <a:r>
              <a:rPr lang="pl-PL" dirty="0" smtClean="0"/>
              <a:t>Rodziny</a:t>
            </a:r>
            <a:endParaRPr lang="en-US" dirty="0" smtClean="0"/>
          </a:p>
          <a:p>
            <a:pPr lvl="1"/>
            <a:r>
              <a:rPr lang="pl-PL" dirty="0" smtClean="0"/>
              <a:t>Fachowców</a:t>
            </a:r>
            <a:endParaRPr lang="en-US" dirty="0" smtClean="0"/>
          </a:p>
          <a:p>
            <a:r>
              <a:rPr lang="pl-PL" dirty="0" smtClean="0"/>
              <a:t>Do dzieła</a:t>
            </a:r>
            <a:r>
              <a:rPr lang="en-US" dirty="0" smtClean="0"/>
              <a:t>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74415E4C-911D-42CC-BF1F-BDFC37B904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998453-4895-4043-BF20-F4333F2C3A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1136B4-0D7D-4566-9EC9-7DE1A2E2D68A}">
  <ds:schemaRefs>
    <ds:schemaRef ds:uri="http://schemas.openxmlformats.org/package/2006/metadata/core-properties"/>
    <ds:schemaRef ds:uri="ae823f7d-069f-4daa-af24-280720d75287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124</Words>
  <Application>Microsoft Office PowerPoint</Application>
  <PresentationFormat>Pokaz na ekranie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7</vt:i4>
      </vt:variant>
      <vt:variant>
        <vt:lpstr>Tytuły slajdów</vt:lpstr>
      </vt:variant>
      <vt:variant>
        <vt:i4>7</vt:i4>
      </vt:variant>
    </vt:vector>
  </HeadingPairs>
  <TitlesOfParts>
    <vt:vector size="18" baseType="lpstr">
      <vt:lpstr>Calibri</vt:lpstr>
      <vt:lpstr>Trebuchet MS</vt:lpstr>
      <vt:lpstr>Wingdings</vt:lpstr>
      <vt:lpstr>Wingdings 2</vt:lpstr>
      <vt:lpstr>Opulent</vt:lpstr>
      <vt:lpstr>1_Opulent</vt:lpstr>
      <vt:lpstr>2_Opulent</vt:lpstr>
      <vt:lpstr>3_Opulent</vt:lpstr>
      <vt:lpstr>4_Opulent</vt:lpstr>
      <vt:lpstr>5_Opulent</vt:lpstr>
      <vt:lpstr>6_Opulent</vt:lpstr>
      <vt:lpstr>Projektowanie kolorem</vt:lpstr>
      <vt:lpstr>zaczynamy</vt:lpstr>
      <vt:lpstr>Wiedza o kolorach</vt:lpstr>
      <vt:lpstr>Wybieranie palety</vt:lpstr>
      <vt:lpstr>Kolorowanie pokoju</vt:lpstr>
      <vt:lpstr>próbki</vt:lpstr>
      <vt:lpstr>Łączenie w całość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Projektowanie kolorem</dc:title>
  <dc:creator>Sidney Higa</dc:creator>
  <cp:lastModifiedBy>Sidney Higa</cp:lastModifiedBy>
  <cp:revision>5</cp:revision>
  <dcterms:created xsi:type="dcterms:W3CDTF">2012-11-01T21:25:17Z</dcterms:created>
  <dcterms:modified xsi:type="dcterms:W3CDTF">2013-03-05T07:55:46Z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