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7" r:id="rId6"/>
    <p:sldId id="258" r:id="rId7"/>
    <p:sldId id="260" r:id="rId8"/>
    <p:sldId id="259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B0A8A2A7-C262-48CA-BF06-762E45FC209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CCCD334-5A06-494D-BEF3-10100B3B7D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58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689C1400-7E95-4A1B-80FA-86724D625BA1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1748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B2FE5175-F80E-4505-9783-185501AC65FE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1534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3038" y="2971800"/>
            <a:ext cx="7313612" cy="9906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3600" b="0" i="0" u="none" strike="noStrike" baseline="0">
                <a:solidFill>
                  <a:schemeClr val="tx2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/>
              <a:defRPr kumimoji="0" sz="2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r>
              <a:rPr lang="en-US" altLang="x-none" smtClean="0"/>
              <a:t>Click to edit Master subtitle style</a:t>
            </a:r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>
          <a:xfrm>
            <a:off x="1443038" y="6524625"/>
            <a:ext cx="2133600" cy="333375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733800" y="6524625"/>
            <a:ext cx="2895600" cy="333375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81800" y="6524625"/>
            <a:ext cx="2133600" cy="333375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fld id="{38EE7833-142D-4584-90D1-95033C54AB7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929C-48F2-4BCB-8285-49ABCF975C6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F4B0-251C-457E-9E16-F64B1EE0DA6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9A82-85D7-496B-8A4A-DDA8E84273B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BAD20-6416-4B1F-A0A3-DC41A7ED8EFA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317A-3B75-4DDB-B687-298E6C6C29DC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74638"/>
            <a:ext cx="7313613" cy="1143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313613" cy="45259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 smtClean="0"/>
              <a:t>Click to edit Master text styles</a:t>
            </a:r>
          </a:p>
          <a:p>
            <a:pPr lvl="1"/>
            <a:r>
              <a:rPr lang="en-US" altLang="x-none" smtClean="0"/>
              <a:t>Second level</a:t>
            </a:r>
          </a:p>
          <a:p>
            <a:pPr lvl="2"/>
            <a:r>
              <a:rPr lang="en-US" altLang="x-none" smtClean="0"/>
              <a:t>Third level</a:t>
            </a:r>
          </a:p>
          <a:p>
            <a:pPr lvl="3"/>
            <a:r>
              <a:rPr lang="en-US" altLang="x-none" smtClean="0"/>
              <a:t>Fourth level</a:t>
            </a:r>
          </a:p>
          <a:p>
            <a:pPr lvl="4"/>
            <a:r>
              <a:rPr lang="en-US" altLang="x-none" smtClean="0"/>
              <a:t>Fifth level</a:t>
            </a:r>
            <a:endParaRPr lang="en-US" altLang="x-none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3038" y="6524625"/>
            <a:ext cx="2133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524625"/>
            <a:ext cx="2895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24625"/>
            <a:ext cx="2133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fld id="{DACBA2D8-C6CE-4EC5-95A3-8DED5FAD43DF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>
          <a:latin typeface="+mj-lt"/>
          <a:ea typeface="+mj-ea"/>
          <a:cs typeface="+mj-cs"/>
        </a:defRPr>
      </a:defPPr>
      <a:lvl1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2pPr>
      <a:lvl3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3pPr>
      <a:lvl4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4pPr>
      <a:lvl5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5pPr>
      <a:lvl6pPr marL="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6pPr>
      <a:lvl7pPr marL="4572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7pPr>
      <a:lvl8pPr marL="9144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8pPr>
      <a:lvl9pPr marL="13716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2pPr>
      <a:lvl3pPr marL="1143000" indent="-228600" algn="l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3pPr>
      <a:lvl4pPr marL="1600200" indent="-228600" algn="l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4pPr>
      <a:lvl5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5pPr>
      <a:lvl6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6pPr>
      <a:lvl7pPr marL="25146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7pPr>
      <a:lvl8pPr marL="29718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8pPr>
      <a:lvl9pPr marL="34290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2133600"/>
            <a:ext cx="7313612" cy="990600"/>
          </a:xfrm>
        </p:spPr>
        <p:txBody>
          <a:bodyPr/>
          <a:lstStyle/>
          <a:p>
            <a:r>
              <a:rPr lang="pl-PL" altLang="x-none" sz="4800" dirty="0" smtClean="0"/>
              <a:t>Kim jestem?</a:t>
            </a:r>
            <a:r>
              <a:rPr lang="pl-PL" altLang="x-none" i="1" dirty="0" smtClean="0"/>
              <a:t/>
            </a:r>
            <a:br>
              <a:rPr lang="pl-PL" altLang="x-none" i="1" dirty="0" smtClean="0"/>
            </a:br>
            <a:r>
              <a:rPr lang="pl-PL" altLang="x-none" i="1" smtClean="0"/>
              <a:t>Podróż </a:t>
            </a:r>
            <a:r>
              <a:rPr lang="pl-PL" altLang="x-none" i="1" smtClean="0"/>
              <a:t>w </a:t>
            </a:r>
            <a:r>
              <a:rPr lang="pl-PL" altLang="x-none" i="1" dirty="0" smtClean="0"/>
              <a:t>świat dzienników</a:t>
            </a:r>
            <a:endParaRPr lang="pl-PL" altLang="x-none" i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/>
          <a:p>
            <a:r>
              <a:rPr lang="pl-PL" altLang="x-none" dirty="0" smtClean="0"/>
              <a:t>John Evans, redaktor projektu</a:t>
            </a:r>
          </a:p>
          <a:p>
            <a:r>
              <a:rPr lang="pl-PL" altLang="x-none" dirty="0" err="1" smtClean="0"/>
              <a:t>Growing</a:t>
            </a:r>
            <a:r>
              <a:rPr lang="pl-PL" altLang="x-none" dirty="0" smtClean="0"/>
              <a:t> </a:t>
            </a:r>
            <a:r>
              <a:rPr lang="pl-PL" altLang="x-none" dirty="0" err="1" smtClean="0"/>
              <a:t>Pains</a:t>
            </a:r>
            <a:r>
              <a:rPr lang="pl-PL" altLang="x-none" dirty="0" smtClean="0"/>
              <a:t> Series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Czym dokładnie jest pisanie dzienników?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Rozmowa z samym sobą</a:t>
            </a:r>
          </a:p>
          <a:p>
            <a:r>
              <a:rPr lang="pl-PL" dirty="0" smtClean="0"/>
              <a:t>Czas na codzienne przemyślenia</a:t>
            </a:r>
          </a:p>
          <a:p>
            <a:r>
              <a:rPr lang="pl-PL" dirty="0" smtClean="0"/>
              <a:t>Sposób przetworzenia trudnych zdarzeń</a:t>
            </a:r>
          </a:p>
          <a:p>
            <a:r>
              <a:rPr lang="pl-PL" dirty="0" smtClean="0"/>
              <a:t>Wyrzucenie spraw z umysłu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Przygotuj się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Wybierz specjalny notatnik</a:t>
            </a:r>
          </a:p>
          <a:p>
            <a:r>
              <a:rPr lang="pl-PL" dirty="0"/>
              <a:t>Wybierz specjalny czas</a:t>
            </a:r>
          </a:p>
          <a:p>
            <a:r>
              <a:rPr lang="pl-PL" dirty="0"/>
              <a:t>Wybierz specjalne miejsce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 czym pisać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Pytaj siebie</a:t>
            </a:r>
          </a:p>
          <a:p>
            <a:pPr lvl="1"/>
            <a:r>
              <a:rPr lang="pl-PL" dirty="0" smtClean="0"/>
              <a:t>Jak się teraz czuję?</a:t>
            </a:r>
          </a:p>
          <a:p>
            <a:pPr lvl="1"/>
            <a:r>
              <a:rPr lang="pl-PL" dirty="0" smtClean="0"/>
              <a:t>Co dziś się wydarzyło?</a:t>
            </a:r>
          </a:p>
          <a:p>
            <a:pPr lvl="1"/>
            <a:r>
              <a:rPr lang="pl-PL" dirty="0" smtClean="0"/>
              <a:t>Kim są moi najlepsi przyjaciele i dlaczego?</a:t>
            </a:r>
          </a:p>
          <a:p>
            <a:r>
              <a:rPr lang="pl-PL" dirty="0" smtClean="0"/>
              <a:t>Listy</a:t>
            </a:r>
          </a:p>
          <a:p>
            <a:r>
              <a:rPr lang="pl-PL" dirty="0" smtClean="0"/>
              <a:t>Krótkie opowiadania i wiersze</a:t>
            </a:r>
          </a:p>
          <a:p>
            <a:r>
              <a:rPr lang="pl-PL" dirty="0" smtClean="0"/>
              <a:t>To, co lubiane i nielubiane</a:t>
            </a:r>
          </a:p>
          <a:p>
            <a:r>
              <a:rPr lang="pl-PL" dirty="0" smtClean="0"/>
              <a:t>Marzenia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Rzeczy ważne dla mnie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Czy obowiązują reguły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Uczciwość</a:t>
            </a:r>
            <a:endParaRPr lang="en-US" dirty="0"/>
          </a:p>
          <a:p>
            <a:r>
              <a:rPr lang="pl-PL" dirty="0" smtClean="0"/>
              <a:t>Pozostaw miejsce na zmiany</a:t>
            </a:r>
            <a:endParaRPr lang="en-US" dirty="0" smtClean="0"/>
          </a:p>
          <a:p>
            <a:r>
              <a:rPr lang="pl-PL" dirty="0"/>
              <a:t>Zachowaj pisanie w tajemnicy, jeśli chcesz</a:t>
            </a:r>
          </a:p>
          <a:p>
            <a:r>
              <a:rPr lang="pl-PL" dirty="0"/>
              <a:t>Datuj wpisy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Słynne przykłady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i="1" dirty="0" err="1" smtClean="0"/>
              <a:t>Walden</a:t>
            </a:r>
            <a:r>
              <a:rPr lang="pl-PL" dirty="0" smtClean="0"/>
              <a:t> wg Henry’ego Davida </a:t>
            </a:r>
            <a:r>
              <a:rPr lang="pl-PL" dirty="0" err="1" smtClean="0"/>
              <a:t>Thoreau</a:t>
            </a:r>
            <a:endParaRPr lang="pl-PL" dirty="0" smtClean="0"/>
          </a:p>
          <a:p>
            <a:r>
              <a:rPr lang="pl-PL" i="1" dirty="0" smtClean="0"/>
              <a:t>Dzienniki Samuela Pepysa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riting close-up design template">
  <a:themeElements>
    <a:clrScheme name="WritingDesignTemplate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>
    <a:extraClrScheme>
      <a:clrScheme name="WritingDesign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JournalingA_start [Read-Only]" id="{A26EF4C9-1505-4889-8A12-B2FE3FC174C0}" vid="{AA472BD2-07DF-4DD2-BE79-64EE9007A59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A9D6276E-2696-44C1-BB76-B3F5C7ED68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AAA670D-C7AA-43DC-94F6-3D25E625B19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BDFAACF-68DD-48DC-970B-E3ABB42405DF}">
  <ds:schemaRefs>
    <ds:schemaRef ds:uri="http://schemas.microsoft.com/office/2006/metadata/properties"/>
    <ds:schemaRef ds:uri="ae823f7d-069f-4daa-af24-280720d7528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JournalingA</Template>
  <TotalTime>34</TotalTime>
  <Words>112</Words>
  <Application>Microsoft Office PowerPoint</Application>
  <PresentationFormat>Pokaz na ekranie (4:3)</PresentationFormat>
  <Paragraphs>31</Paragraphs>
  <Slides>7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0" baseType="lpstr">
      <vt:lpstr>Arial</vt:lpstr>
      <vt:lpstr>Calibri</vt:lpstr>
      <vt:lpstr>Writing close-up design template</vt:lpstr>
      <vt:lpstr>Kim jestem? Podróż w świat dzienników</vt:lpstr>
      <vt:lpstr>Czym dokładnie jest pisanie dzienników?</vt:lpstr>
      <vt:lpstr>Przygotuj się</vt:lpstr>
      <vt:lpstr>O czym pisać</vt:lpstr>
      <vt:lpstr>Rzeczy ważne dla mnie</vt:lpstr>
      <vt:lpstr>Czy obowiązują reguły?</vt:lpstr>
      <vt:lpstr>Słynne przykłady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Kim jestem? Podróż w świat dzienników</dc:title>
  <cp:lastModifiedBy>Sidney Higa</cp:lastModifiedBy>
  <cp:revision>7</cp:revision>
  <dcterms:created xsi:type="dcterms:W3CDTF">2012-11-10T21:28:36Z</dcterms:created>
  <dcterms:modified xsi:type="dcterms:W3CDTF">2013-03-05T08:02:50Z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TC011594371033</vt:lpwstr>
  </property>
  <property fmtid="{D5CDD505-2E9C-101B-9397-08002B2CF9AE}" pid="3" name="ContentTypeId">
    <vt:lpwstr>0x010100ED178F658795BA48AB8825B4BEF45220</vt:lpwstr>
  </property>
</Properties>
</file>