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 snapToGrid="0">
      <p:cViewPr varScale="1">
        <p:scale>
          <a:sx n="87" d="100"/>
          <a:sy n="87" d="100"/>
        </p:scale>
        <p:origin x="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A50C790-F68E-4D5F-9DB7-A5E9537854CD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6654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02EA-5F9A-419E-B537-5A2773387115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3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636334D-A6C9-4E46-AB07-BA23AE160C40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5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mtClean="0"/>
              <a:t>Podróże </a:t>
            </a:r>
            <a:r>
              <a:rPr lang="pl-PL" dirty="0" smtClean="0"/>
              <a:t>handlowe</a:t>
            </a:r>
            <a:endParaRPr lang="en-US" dirty="0"/>
          </a:p>
        </p:txBody>
      </p:sp>
      <p:sp>
        <p:nvSpPr>
          <p:cNvPr id="16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Wide World Importers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Przegląd</a:t>
            </a:r>
            <a:endParaRPr lang="en-US" dirty="0"/>
          </a:p>
        </p:txBody>
      </p:sp>
      <p:sp>
        <p:nvSpPr>
          <p:cNvPr id="2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Przygotowanie do podróży handlowej</a:t>
            </a:r>
            <a:endParaRPr lang="en-US" dirty="0"/>
          </a:p>
          <a:p>
            <a:r>
              <a:rPr lang="pl-PL" dirty="0" smtClean="0"/>
              <a:t>Podróże międzynarodowe</a:t>
            </a:r>
            <a:endParaRPr lang="en-US" dirty="0" smtClean="0"/>
          </a:p>
          <a:p>
            <a:r>
              <a:rPr lang="pl-PL" dirty="0" smtClean="0"/>
              <a:t>Spotkania z klientami</a:t>
            </a:r>
            <a:endParaRPr lang="en-US" dirty="0" smtClean="0"/>
          </a:p>
          <a:p>
            <a:r>
              <a:rPr lang="pl-PL" dirty="0" smtClean="0"/>
              <a:t>Wybór towarów</a:t>
            </a:r>
            <a:endParaRPr lang="en-US" dirty="0" smtClean="0"/>
          </a:p>
          <a:p>
            <a:r>
              <a:rPr lang="pl-PL" dirty="0" smtClean="0"/>
              <a:t>Finalizowanie umowy</a:t>
            </a:r>
            <a:endParaRPr lang="en-US" dirty="0" smtClean="0"/>
          </a:p>
          <a:p>
            <a:r>
              <a:rPr lang="pl-PL" dirty="0" smtClean="0"/>
              <a:t>Kontrola zamówienia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Przygotowanie do podróży</a:t>
            </a:r>
            <a:endParaRPr lang="en-US" dirty="0"/>
          </a:p>
        </p:txBody>
      </p:sp>
      <p:sp>
        <p:nvSpPr>
          <p:cNvPr id="2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Czego potrzebujesz</a:t>
            </a:r>
            <a:endParaRPr lang="en-US" dirty="0"/>
          </a:p>
          <a:p>
            <a:pPr lvl="1"/>
            <a:r>
              <a:rPr lang="pl-PL" dirty="0" smtClean="0"/>
              <a:t>Informacje o klientach</a:t>
            </a:r>
            <a:endParaRPr lang="en-US" dirty="0" smtClean="0"/>
          </a:p>
          <a:p>
            <a:pPr lvl="1"/>
            <a:r>
              <a:rPr lang="pl-PL" dirty="0" smtClean="0"/>
              <a:t>Informacje o bieżących trendach</a:t>
            </a:r>
            <a:endParaRPr lang="en-US" dirty="0" smtClean="0"/>
          </a:p>
          <a:p>
            <a:r>
              <a:rPr lang="pl-PL" dirty="0" smtClean="0"/>
              <a:t>Przygotowanie spotkań</a:t>
            </a:r>
            <a:endParaRPr lang="en-US" dirty="0" smtClean="0"/>
          </a:p>
          <a:p>
            <a:r>
              <a:rPr lang="pl-PL" dirty="0" smtClean="0"/>
              <a:t>Zaplanowanie podróży</a:t>
            </a:r>
            <a:endParaRPr lang="en-US" dirty="0" smtClean="0"/>
          </a:p>
          <a:p>
            <a:r>
              <a:rPr lang="pl-PL" dirty="0" smtClean="0"/>
              <a:t>Przeczytanie Podręcznika handlowca</a:t>
            </a:r>
            <a:endParaRPr lang="en-US" dirty="0" smtClean="0"/>
          </a:p>
          <a:p>
            <a:r>
              <a:rPr lang="pl-PL" dirty="0" smtClean="0"/>
              <a:t>Spakowanie potrzebnych rzeczy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Podróże międzynarodowe</a:t>
            </a:r>
            <a:endParaRPr lang="en-US" dirty="0"/>
          </a:p>
        </p:txBody>
      </p:sp>
      <p:sp>
        <p:nvSpPr>
          <p:cNvPr id="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Poznanie kultury</a:t>
            </a:r>
            <a:endParaRPr lang="en-US" dirty="0"/>
          </a:p>
          <a:p>
            <a:r>
              <a:rPr lang="pl-PL" dirty="0" smtClean="0"/>
              <a:t>Przeczytanie najnowszych poradników</a:t>
            </a:r>
            <a:endParaRPr lang="en-US" dirty="0" smtClean="0"/>
          </a:p>
          <a:p>
            <a:r>
              <a:rPr lang="pl-PL" dirty="0" smtClean="0"/>
              <a:t>Sprawdzenie paszportu</a:t>
            </a:r>
            <a:endParaRPr lang="en-US" dirty="0" smtClean="0"/>
          </a:p>
          <a:p>
            <a:r>
              <a:rPr lang="pl-PL" dirty="0" smtClean="0"/>
              <a:t>Aktualizacja szczepień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Spotkania z klientami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Odpowiednie zaprezentowanie się</a:t>
            </a:r>
            <a:endParaRPr lang="en-US" dirty="0" smtClean="0"/>
          </a:p>
          <a:p>
            <a:r>
              <a:rPr lang="pl-PL" dirty="0" smtClean="0"/>
              <a:t>Odpowiedni ubiór</a:t>
            </a:r>
            <a:endParaRPr lang="en-US" dirty="0" smtClean="0"/>
          </a:p>
          <a:p>
            <a:r>
              <a:rPr lang="pl-PL" dirty="0" smtClean="0"/>
              <a:t>Budowanie dobrych relacji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Wybór towarów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 jest dostępny</a:t>
            </a:r>
            <a:r>
              <a:rPr lang="en-US" dirty="0" smtClean="0"/>
              <a:t>?</a:t>
            </a:r>
            <a:endParaRPr lang="en-US" dirty="0"/>
          </a:p>
          <a:p>
            <a:r>
              <a:rPr lang="pl-PL" dirty="0" smtClean="0"/>
              <a:t>Czy jest dobrej jakości</a:t>
            </a:r>
            <a:r>
              <a:rPr lang="en-US" dirty="0" smtClean="0"/>
              <a:t>?</a:t>
            </a:r>
          </a:p>
          <a:p>
            <a:r>
              <a:rPr lang="pl-PL" dirty="0" smtClean="0"/>
              <a:t>Jaki jest okres produkcji</a:t>
            </a:r>
            <a:r>
              <a:rPr lang="en-US" dirty="0" smtClean="0"/>
              <a:t>?</a:t>
            </a:r>
          </a:p>
          <a:p>
            <a:r>
              <a:rPr lang="pl-PL" dirty="0" smtClean="0"/>
              <a:t>Jaki jest poziom zysku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Finalizowanie umowy</a:t>
            </a:r>
            <a:endParaRPr lang="en-US" dirty="0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Negocjowanie terminów</a:t>
            </a:r>
            <a:endParaRPr lang="en-US" dirty="0"/>
          </a:p>
          <a:p>
            <a:r>
              <a:rPr lang="pl-PL" dirty="0" smtClean="0"/>
              <a:t>Wspólne ustalenie harmonogramu</a:t>
            </a:r>
            <a:endParaRPr lang="en-US" dirty="0" smtClean="0"/>
          </a:p>
          <a:p>
            <a:r>
              <a:rPr lang="pl-PL" dirty="0" smtClean="0"/>
              <a:t>Podpisanie odpowiednich kontraktów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Kontrola zamówienia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Załatwianie formalności</a:t>
            </a:r>
            <a:endParaRPr lang="en-US" dirty="0"/>
          </a:p>
          <a:p>
            <a:r>
              <a:rPr lang="pl-PL" dirty="0" smtClean="0"/>
              <a:t>Pozostawanie w kontakcie z klientami</a:t>
            </a:r>
            <a:endParaRPr lang="en-US" dirty="0" smtClean="0"/>
          </a:p>
          <a:p>
            <a:r>
              <a:rPr lang="pl-PL" dirty="0" smtClean="0"/>
              <a:t>Śledzenie zamówienia</a:t>
            </a:r>
            <a:endParaRPr lang="en-US" dirty="0" smtClean="0"/>
          </a:p>
          <a:p>
            <a:pPr lvl="1"/>
            <a:r>
              <a:rPr lang="pl-PL" dirty="0" smtClean="0"/>
              <a:t>Czy dostawy są terminowe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Czy towar dociera nieuszkodzony</a:t>
            </a:r>
            <a:r>
              <a:rPr lang="en-US" dirty="0" smtClean="0"/>
              <a:t>?</a:t>
            </a:r>
          </a:p>
          <a:p>
            <a:pPr lvl="1"/>
            <a:r>
              <a:rPr lang="pl-PL" dirty="0" smtClean="0"/>
              <a:t>Czy dostarczono odpowiednie ilości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sp">
  <a:themeElements>
    <a:clrScheme name="Whisp 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95D9E4-DAAF-4017-BC8D-720CDAF4A3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971BD8-ECA4-4CB2-91F0-63D82899209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ae823f7d-069f-4daa-af24-280720d7528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B494E0-95F0-4EB5-B712-07461268BF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122</Words>
  <Application>Microsoft Office PowerPoint</Application>
  <PresentationFormat>Pokaz na ekranie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Century Gothic</vt:lpstr>
      <vt:lpstr>Trebuchet MS</vt:lpstr>
      <vt:lpstr>Wingdings 3</vt:lpstr>
      <vt:lpstr>Whisp</vt:lpstr>
      <vt:lpstr>Podróże handlowe</vt:lpstr>
      <vt:lpstr>Przegląd</vt:lpstr>
      <vt:lpstr>Przygotowanie do podróży</vt:lpstr>
      <vt:lpstr>Podróże międzynarodowe</vt:lpstr>
      <vt:lpstr>Spotkania z klientami</vt:lpstr>
      <vt:lpstr>Wybór towarów</vt:lpstr>
      <vt:lpstr>Finalizowanie umowy</vt:lpstr>
      <vt:lpstr>Kontrola zamówienia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Podróże handlowe</dc:title>
  <dc:creator>Sidney Higa</dc:creator>
  <cp:lastModifiedBy>Sidney Higa</cp:lastModifiedBy>
  <cp:revision>11</cp:revision>
  <dcterms:created xsi:type="dcterms:W3CDTF">2012-11-01T20:57:11Z</dcterms:created>
  <dcterms:modified xsi:type="dcterms:W3CDTF">2013-03-05T07:54:24Z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