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8945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1177544"/>
            <a:ext cx="8229600" cy="1066800"/>
          </a:xfrm>
        </p:spPr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97948709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293928"/>
              </p:ext>
            </p:extLst>
          </p:nvPr>
        </p:nvGraphicFramePr>
        <p:xfrm>
          <a:off x="2286000" y="2362200"/>
          <a:ext cx="4792663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Arkusz" r:id="rId3" imgW="2371665" imgH="1533591" progId="Excel.Sheet.12">
                  <p:embed/>
                </p:oleObj>
              </mc:Choice>
              <mc:Fallback>
                <p:oleObj name="Arkusz" r:id="rId3" imgW="2371665" imgH="153359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792663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ThemeA" id="{2E1FD67A-E5B8-4170-AC7F-3E73C32A52E6}" vid="{24279BAA-EAA6-4956-AE46-6C7F4F2B6B2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4DB25F-C29A-4EA9-AD69-4B418ADF058E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e823f7d-069f-4daa-af24-280720d7528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37F8925-8511-490E-8BC3-72A67B6134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AEE8F06-3AD0-4CFD-B57E-D7CFA6728E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MeetingThemeA</Template>
  <TotalTime>8</TotalTime>
  <Words>137</Words>
  <Application>Microsoft Office PowerPoint</Application>
  <PresentationFormat>Pokaz na ekranie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Arkusz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3</cp:revision>
  <cp:lastPrinted>1601-01-01T00:00:00Z</cp:lastPrinted>
  <dcterms:created xsi:type="dcterms:W3CDTF">2012-11-30T20:46:46Z</dcterms:created>
  <dcterms:modified xsi:type="dcterms:W3CDTF">2013-03-05T08:10:32Z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