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8" r:id="rId7"/>
    <p:sldId id="258" r:id="rId8"/>
    <p:sldId id="259" r:id="rId9"/>
    <p:sldId id="260" r:id="rId10"/>
    <p:sldId id="261" r:id="rId11"/>
    <p:sldId id="262" r:id="rId12"/>
    <p:sldId id="265" r:id="rId13"/>
    <p:sldId id="263" r:id="rId14"/>
    <p:sldId id="264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Wstęp" id="{BDDAE035-3FDC-4410-86B8-3BDC9AA43F6F}">
          <p14:sldIdLst>
            <p14:sldId id="256"/>
            <p14:sldId id="257"/>
            <p14:sldId id="268"/>
            <p14:sldId id="258"/>
          </p14:sldIdLst>
        </p14:section>
        <p14:section name="Planowanie" id="{06DF4405-1BBE-449E-AFF1-C31555A0DB74}">
          <p14:sldIdLst>
            <p14:sldId id="259"/>
            <p14:sldId id="260"/>
            <p14:sldId id="261"/>
            <p14:sldId id="262"/>
          </p14:sldIdLst>
        </p14:section>
        <p14:section name="Sprzedaż" id="{12F76B58-FDB5-4052-9E1E-934EFC0D1776}">
          <p14:sldIdLst>
            <p14:sldId id="265"/>
            <p14:sldId id="263"/>
            <p14:sldId id="264"/>
          </p14:sldIdLst>
        </p14:section>
        <p14:section name="Wykonanie" id="{8FFA184C-39AF-401E-9519-F954E8D050CF}">
          <p14:sldIdLst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94684" autoAdjust="0"/>
  </p:normalViewPr>
  <p:slideViewPr>
    <p:cSldViewPr>
      <p:cViewPr varScale="1">
        <p:scale>
          <a:sx n="87" d="100"/>
          <a:sy n="87" d="100"/>
        </p:scale>
        <p:origin x="5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pl-PL" dirty="0" smtClean="0"/>
            <a:t>Gromadzenie informacji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C1DF1EB1-8227-42D4-9EA4-6504ED887321}">
      <dgm:prSet phldrT="[Text]"/>
      <dgm:spPr/>
      <dgm:t>
        <a:bodyPr/>
        <a:lstStyle/>
        <a:p>
          <a:r>
            <a:rPr lang="pl-PL" dirty="0" smtClean="0"/>
            <a:t>Organizowanie zespołu</a:t>
          </a:r>
          <a:endParaRPr lang="en-US" dirty="0"/>
        </a:p>
      </dgm:t>
    </dgm:pt>
    <dgm:pt modelId="{0AB89FC9-0AA1-4DAC-8F74-5D756DF365EF}" type="parTrans" cxnId="{F3B73721-8089-41F7-9782-0271E3384C49}">
      <dgm:prSet/>
      <dgm:spPr/>
      <dgm:t>
        <a:bodyPr/>
        <a:lstStyle/>
        <a:p>
          <a:endParaRPr lang="pl-PL"/>
        </a:p>
      </dgm:t>
    </dgm:pt>
    <dgm:pt modelId="{4E9083AD-CF4C-458E-BD90-10BD8D6C2849}" type="sibTrans" cxnId="{F3B73721-8089-41F7-9782-0271E3384C49}">
      <dgm:prSet/>
      <dgm:spPr/>
      <dgm:t>
        <a:bodyPr/>
        <a:lstStyle/>
        <a:p>
          <a:endParaRPr lang="pl-PL"/>
        </a:p>
      </dgm:t>
    </dgm:pt>
    <dgm:pt modelId="{455ECB76-4179-4878-9BBF-50F891722D5A}">
      <dgm:prSet phldrT="[Text]"/>
      <dgm:spPr/>
      <dgm:t>
        <a:bodyPr/>
        <a:lstStyle/>
        <a:p>
          <a:r>
            <a:rPr lang="pl-PL" dirty="0" smtClean="0"/>
            <a:t>Planowanie projektu</a:t>
          </a:r>
          <a:endParaRPr lang="en-US" dirty="0"/>
        </a:p>
      </dgm:t>
    </dgm:pt>
    <dgm:pt modelId="{7373F8AF-C245-4365-8322-0DC205BE8009}" type="parTrans" cxnId="{13523DE7-5E6B-4EF0-A4B5-15B166D844EB}">
      <dgm:prSet/>
      <dgm:spPr/>
      <dgm:t>
        <a:bodyPr/>
        <a:lstStyle/>
        <a:p>
          <a:endParaRPr lang="pl-PL"/>
        </a:p>
      </dgm:t>
    </dgm:pt>
    <dgm:pt modelId="{DEAD8A22-7232-4298-A3D5-5EEF684FDA3F}" type="sibTrans" cxnId="{13523DE7-5E6B-4EF0-A4B5-15B166D844EB}">
      <dgm:prSet/>
      <dgm:spPr/>
      <dgm:t>
        <a:bodyPr/>
        <a:lstStyle/>
        <a:p>
          <a:endParaRPr lang="pl-PL"/>
        </a:p>
      </dgm:t>
    </dgm:pt>
    <dgm:pt modelId="{95B5A351-1C83-4202-B74C-5AAEDF9019E3}">
      <dgm:prSet phldrT="[Text]"/>
      <dgm:spPr/>
      <dgm:t>
        <a:bodyPr/>
        <a:lstStyle/>
        <a:p>
          <a:r>
            <a:rPr lang="pl-PL" dirty="0" smtClean="0"/>
            <a:t>Spotkanie z działem</a:t>
          </a:r>
          <a:endParaRPr lang="en-US" dirty="0"/>
        </a:p>
      </dgm:t>
    </dgm:pt>
    <dgm:pt modelId="{C238378C-4124-4A84-B254-E2D2B1BF35BF}" type="parTrans" cxnId="{E5A30713-B889-4761-BF9A-07B0CE1C7F3C}">
      <dgm:prSet/>
      <dgm:spPr/>
      <dgm:t>
        <a:bodyPr/>
        <a:lstStyle/>
        <a:p>
          <a:endParaRPr lang="pl-PL"/>
        </a:p>
      </dgm:t>
    </dgm:pt>
    <dgm:pt modelId="{2BCB9E9F-FFD0-430B-B117-AE840A145D60}" type="sibTrans" cxnId="{E5A30713-B889-4761-BF9A-07B0CE1C7F3C}">
      <dgm:prSet/>
      <dgm:spPr/>
      <dgm:t>
        <a:bodyPr/>
        <a:lstStyle/>
        <a:p>
          <a:endParaRPr lang="pl-PL"/>
        </a:p>
      </dgm:t>
    </dgm:pt>
    <dgm:pt modelId="{6BA6518F-D890-4AE2-8AA4-6F2F3C10FE63}">
      <dgm:prSet phldrT="[Text]"/>
      <dgm:spPr/>
      <dgm:t>
        <a:bodyPr/>
        <a:lstStyle/>
        <a:p>
          <a:r>
            <a:rPr lang="pl-PL" dirty="0" smtClean="0"/>
            <a:t>Prezentacja w innych działach</a:t>
          </a:r>
          <a:endParaRPr lang="en-US" dirty="0"/>
        </a:p>
      </dgm:t>
    </dgm:pt>
    <dgm:pt modelId="{A22117FB-581B-4CF5-9A45-15D75B095220}" type="parTrans" cxnId="{C312EF39-D95A-4952-A0A5-215162F635FA}">
      <dgm:prSet/>
      <dgm:spPr/>
      <dgm:t>
        <a:bodyPr/>
        <a:lstStyle/>
        <a:p>
          <a:endParaRPr lang="pl-PL"/>
        </a:p>
      </dgm:t>
    </dgm:pt>
    <dgm:pt modelId="{2BD45A15-C641-4B26-9756-F16F7E520DEA}" type="sibTrans" cxnId="{C312EF39-D95A-4952-A0A5-215162F635FA}">
      <dgm:prSet/>
      <dgm:spPr/>
      <dgm:t>
        <a:bodyPr/>
        <a:lstStyle/>
        <a:p>
          <a:endParaRPr lang="pl-PL"/>
        </a:p>
      </dgm:t>
    </dgm:pt>
    <dgm:pt modelId="{CA405C0A-F173-49B4-B05D-BD6DAFA73300}">
      <dgm:prSet phldrT="[Text]"/>
      <dgm:spPr/>
      <dgm:t>
        <a:bodyPr/>
        <a:lstStyle/>
        <a:p>
          <a:r>
            <a:rPr lang="pl-PL" dirty="0" smtClean="0"/>
            <a:t>Wykonanie projektu</a:t>
          </a:r>
          <a:endParaRPr lang="en-US" dirty="0"/>
        </a:p>
      </dgm:t>
    </dgm:pt>
    <dgm:pt modelId="{29D133F2-0098-4855-863A-6F1A1B9DE1F7}" type="parTrans" cxnId="{5C0D1379-69B3-4912-950F-0422C4A02CFD}">
      <dgm:prSet/>
      <dgm:spPr/>
      <dgm:t>
        <a:bodyPr/>
        <a:lstStyle/>
        <a:p>
          <a:endParaRPr lang="pl-PL"/>
        </a:p>
      </dgm:t>
    </dgm:pt>
    <dgm:pt modelId="{5FB794A6-5B65-49D6-B185-5DE9CF3B31F2}" type="sibTrans" cxnId="{5C0D1379-69B3-4912-950F-0422C4A02CFD}">
      <dgm:prSet/>
      <dgm:spPr/>
      <dgm:t>
        <a:bodyPr/>
        <a:lstStyle/>
        <a:p>
          <a:endParaRPr lang="pl-PL"/>
        </a:p>
      </dgm:t>
    </dgm:pt>
    <dgm:pt modelId="{7F290873-6C80-4029-992F-C96C0FD96E6D}">
      <dgm:prSet phldrT="[Text]"/>
      <dgm:spPr/>
      <dgm:t>
        <a:bodyPr/>
        <a:lstStyle/>
        <a:p>
          <a:r>
            <a:rPr lang="pl-PL" dirty="0" smtClean="0"/>
            <a:t>Ocena i świętowanie</a:t>
          </a:r>
          <a:endParaRPr lang="pl-PL" dirty="0"/>
        </a:p>
      </dgm:t>
    </dgm:pt>
    <dgm:pt modelId="{3F5EE082-1095-4C22-8D9B-1345DBB936F4}" type="parTrans" cxnId="{9846F238-D1D4-46B4-85AF-9FECAA4E7F37}">
      <dgm:prSet/>
      <dgm:spPr/>
      <dgm:t>
        <a:bodyPr/>
        <a:lstStyle/>
        <a:p>
          <a:endParaRPr lang="pl-PL"/>
        </a:p>
      </dgm:t>
    </dgm:pt>
    <dgm:pt modelId="{59A5341C-B338-4C7B-881E-4BD464B98D9F}" type="sibTrans" cxnId="{9846F238-D1D4-46B4-85AF-9FECAA4E7F37}">
      <dgm:prSet/>
      <dgm:spPr/>
      <dgm:t>
        <a:bodyPr/>
        <a:lstStyle/>
        <a:p>
          <a:endParaRPr lang="pl-PL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B6C352D-4FEE-4FFD-9C6A-749F4E0DFEB0}" type="pres">
      <dgm:prSet presAssocID="{C1DF1EB1-8227-42D4-9EA4-6504ED88732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DD5E07-2C8E-48DF-B1D0-52A68AC8948E}" type="pres">
      <dgm:prSet presAssocID="{4E9083AD-CF4C-458E-BD90-10BD8D6C2849}" presName="sibTrans" presStyleLbl="sibTrans2D1" presStyleIdx="1" presStyleCnt="6"/>
      <dgm:spPr/>
      <dgm:t>
        <a:bodyPr/>
        <a:lstStyle/>
        <a:p>
          <a:endParaRPr lang="pl-PL"/>
        </a:p>
      </dgm:t>
    </dgm:pt>
    <dgm:pt modelId="{4539BC69-9B4E-4FD0-A38D-45B1C783495B}" type="pres">
      <dgm:prSet presAssocID="{4E9083AD-CF4C-458E-BD90-10BD8D6C2849}" presName="connectorText" presStyleLbl="sibTrans2D1" presStyleIdx="1" presStyleCnt="6"/>
      <dgm:spPr/>
      <dgm:t>
        <a:bodyPr/>
        <a:lstStyle/>
        <a:p>
          <a:endParaRPr lang="pl-PL"/>
        </a:p>
      </dgm:t>
    </dgm:pt>
    <dgm:pt modelId="{4820CF91-A48A-4060-863E-1FB6062748C2}" type="pres">
      <dgm:prSet presAssocID="{455ECB76-4179-4878-9BBF-50F891722D5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5655535-971D-4A38-839D-91845EB17556}" type="pres">
      <dgm:prSet presAssocID="{DEAD8A22-7232-4298-A3D5-5EEF684FDA3F}" presName="sibTrans" presStyleLbl="sibTrans2D1" presStyleIdx="2" presStyleCnt="6"/>
      <dgm:spPr/>
      <dgm:t>
        <a:bodyPr/>
        <a:lstStyle/>
        <a:p>
          <a:endParaRPr lang="pl-PL"/>
        </a:p>
      </dgm:t>
    </dgm:pt>
    <dgm:pt modelId="{6AD3773C-9F53-434F-B951-D51901A4C689}" type="pres">
      <dgm:prSet presAssocID="{DEAD8A22-7232-4298-A3D5-5EEF684FDA3F}" presName="connectorText" presStyleLbl="sibTrans2D1" presStyleIdx="2" presStyleCnt="6"/>
      <dgm:spPr/>
      <dgm:t>
        <a:bodyPr/>
        <a:lstStyle/>
        <a:p>
          <a:endParaRPr lang="pl-PL"/>
        </a:p>
      </dgm:t>
    </dgm:pt>
    <dgm:pt modelId="{EACF53D8-55C1-4951-AA6D-D51A12EEABB8}" type="pres">
      <dgm:prSet presAssocID="{95B5A351-1C83-4202-B74C-5AAEDF9019E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7F2ABA3-1E85-42B0-99C2-13D91D55C0D7}" type="pres">
      <dgm:prSet presAssocID="{2BCB9E9F-FFD0-430B-B117-AE840A145D60}" presName="sibTrans" presStyleLbl="sibTrans2D1" presStyleIdx="3" presStyleCnt="6"/>
      <dgm:spPr/>
      <dgm:t>
        <a:bodyPr/>
        <a:lstStyle/>
        <a:p>
          <a:endParaRPr lang="pl-PL"/>
        </a:p>
      </dgm:t>
    </dgm:pt>
    <dgm:pt modelId="{30F9DF5D-2DED-422F-9F4E-FBFE633D2E87}" type="pres">
      <dgm:prSet presAssocID="{2BCB9E9F-FFD0-430B-B117-AE840A145D60}" presName="connectorText" presStyleLbl="sibTrans2D1" presStyleIdx="3" presStyleCnt="6"/>
      <dgm:spPr/>
      <dgm:t>
        <a:bodyPr/>
        <a:lstStyle/>
        <a:p>
          <a:endParaRPr lang="pl-PL"/>
        </a:p>
      </dgm:t>
    </dgm:pt>
    <dgm:pt modelId="{9957F8F8-7DD8-479F-8833-C2535AFF798B}" type="pres">
      <dgm:prSet presAssocID="{6BA6518F-D890-4AE2-8AA4-6F2F3C10FE6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B99ECA6-9EAF-4773-8526-E727BD4170C9}" type="pres">
      <dgm:prSet presAssocID="{2BD45A15-C641-4B26-9756-F16F7E520DEA}" presName="sibTrans" presStyleLbl="sibTrans2D1" presStyleIdx="4" presStyleCnt="6"/>
      <dgm:spPr/>
      <dgm:t>
        <a:bodyPr/>
        <a:lstStyle/>
        <a:p>
          <a:endParaRPr lang="pl-PL"/>
        </a:p>
      </dgm:t>
    </dgm:pt>
    <dgm:pt modelId="{D9154923-6B95-431E-A766-33C17EDDEDD8}" type="pres">
      <dgm:prSet presAssocID="{2BD45A15-C641-4B26-9756-F16F7E520DEA}" presName="connectorText" presStyleLbl="sibTrans2D1" presStyleIdx="4" presStyleCnt="6"/>
      <dgm:spPr/>
      <dgm:t>
        <a:bodyPr/>
        <a:lstStyle/>
        <a:p>
          <a:endParaRPr lang="pl-PL"/>
        </a:p>
      </dgm:t>
    </dgm:pt>
    <dgm:pt modelId="{EA7D4147-79C7-471B-B72F-91CC45E041EE}" type="pres">
      <dgm:prSet presAssocID="{CA405C0A-F173-49B4-B05D-BD6DAFA7330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3CB9428-A225-4F43-85E5-5D08819D1566}" type="pres">
      <dgm:prSet presAssocID="{5FB794A6-5B65-49D6-B185-5DE9CF3B31F2}" presName="sibTrans" presStyleLbl="sibTrans2D1" presStyleIdx="5" presStyleCnt="6"/>
      <dgm:spPr/>
      <dgm:t>
        <a:bodyPr/>
        <a:lstStyle/>
        <a:p>
          <a:endParaRPr lang="pl-PL"/>
        </a:p>
      </dgm:t>
    </dgm:pt>
    <dgm:pt modelId="{6E9FC705-2C04-4E36-B67D-AF2ADB4CEE88}" type="pres">
      <dgm:prSet presAssocID="{5FB794A6-5B65-49D6-B185-5DE9CF3B31F2}" presName="connectorText" presStyleLbl="sibTrans2D1" presStyleIdx="5" presStyleCnt="6"/>
      <dgm:spPr/>
      <dgm:t>
        <a:bodyPr/>
        <a:lstStyle/>
        <a:p>
          <a:endParaRPr lang="pl-PL"/>
        </a:p>
      </dgm:t>
    </dgm:pt>
    <dgm:pt modelId="{B2E27847-530A-4C20-8152-6F7A0A91C51C}" type="pres">
      <dgm:prSet presAssocID="{7F290873-6C80-4029-992F-C96C0FD96E6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3B73721-8089-41F7-9782-0271E3384C49}" srcId="{F0832556-8D45-4FC9-ADB4-F5DA6F69FD4E}" destId="{C1DF1EB1-8227-42D4-9EA4-6504ED887321}" srcOrd="1" destOrd="0" parTransId="{0AB89FC9-0AA1-4DAC-8F74-5D756DF365EF}" sibTransId="{4E9083AD-CF4C-458E-BD90-10BD8D6C2849}"/>
    <dgm:cxn modelId="{79DB2D78-E24F-43ED-81E5-F6DAFC7907AF}" type="presOf" srcId="{B5A4E020-DE91-4CB1-9328-E1971EF8FC31}" destId="{89EFF6D1-EB4E-4A44-A5E0-44B369A0EF15}" srcOrd="1" destOrd="0" presId="urn:microsoft.com/office/officeart/2005/8/layout/process5"/>
    <dgm:cxn modelId="{8150AE4A-F2DE-4C18-AFA0-35551D5E5CBF}" type="presOf" srcId="{5FB794A6-5B65-49D6-B185-5DE9CF3B31F2}" destId="{53CB9428-A225-4F43-85E5-5D08819D1566}" srcOrd="0" destOrd="0" presId="urn:microsoft.com/office/officeart/2005/8/layout/process5"/>
    <dgm:cxn modelId="{13523DE7-5E6B-4EF0-A4B5-15B166D844EB}" srcId="{F0832556-8D45-4FC9-ADB4-F5DA6F69FD4E}" destId="{455ECB76-4179-4878-9BBF-50F891722D5A}" srcOrd="2" destOrd="0" parTransId="{7373F8AF-C245-4365-8322-0DC205BE8009}" sibTransId="{DEAD8A22-7232-4298-A3D5-5EEF684FDA3F}"/>
    <dgm:cxn modelId="{53D75304-FD56-4058-90DD-392B4F1A89C2}" type="presOf" srcId="{6BA6518F-D890-4AE2-8AA4-6F2F3C10FE63}" destId="{9957F8F8-7DD8-479F-8833-C2535AFF798B}" srcOrd="0" destOrd="0" presId="urn:microsoft.com/office/officeart/2005/8/layout/process5"/>
    <dgm:cxn modelId="{6E413219-2C7F-4D54-9828-E05D7E3E39F5}" type="presOf" srcId="{2BCB9E9F-FFD0-430B-B117-AE840A145D60}" destId="{30F9DF5D-2DED-422F-9F4E-FBFE633D2E87}" srcOrd="1" destOrd="0" presId="urn:microsoft.com/office/officeart/2005/8/layout/process5"/>
    <dgm:cxn modelId="{7515A1EB-26BF-40D4-8D85-33094DA773BC}" type="presOf" srcId="{2BD45A15-C641-4B26-9756-F16F7E520DEA}" destId="{D9154923-6B95-431E-A766-33C17EDDEDD8}" srcOrd="1" destOrd="0" presId="urn:microsoft.com/office/officeart/2005/8/layout/process5"/>
    <dgm:cxn modelId="{7C71DE37-915F-4E6F-9C48-35CF27492058}" type="presOf" srcId="{4E9083AD-CF4C-458E-BD90-10BD8D6C2849}" destId="{99DD5E07-2C8E-48DF-B1D0-52A68AC8948E}" srcOrd="0" destOrd="0" presId="urn:microsoft.com/office/officeart/2005/8/layout/process5"/>
    <dgm:cxn modelId="{37023749-D39A-4E7B-91CB-0DE4A4FF7AA8}" type="presOf" srcId="{2BD45A15-C641-4B26-9756-F16F7E520DEA}" destId="{4B99ECA6-9EAF-4773-8526-E727BD4170C9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1D4AD0BE-48A7-4266-ACDF-C32C814BF9AF}" type="presOf" srcId="{DEAD8A22-7232-4298-A3D5-5EEF684FDA3F}" destId="{B5655535-971D-4A38-839D-91845EB17556}" srcOrd="0" destOrd="0" presId="urn:microsoft.com/office/officeart/2005/8/layout/process5"/>
    <dgm:cxn modelId="{17FAE13C-9F51-4249-8CA2-22877099E9D4}" type="presOf" srcId="{CA405C0A-F173-49B4-B05D-BD6DAFA73300}" destId="{EA7D4147-79C7-471B-B72F-91CC45E041EE}" srcOrd="0" destOrd="0" presId="urn:microsoft.com/office/officeart/2005/8/layout/process5"/>
    <dgm:cxn modelId="{E5A30713-B889-4761-BF9A-07B0CE1C7F3C}" srcId="{F0832556-8D45-4FC9-ADB4-F5DA6F69FD4E}" destId="{95B5A351-1C83-4202-B74C-5AAEDF9019E3}" srcOrd="3" destOrd="0" parTransId="{C238378C-4124-4A84-B254-E2D2B1BF35BF}" sibTransId="{2BCB9E9F-FFD0-430B-B117-AE840A145D60}"/>
    <dgm:cxn modelId="{9846F238-D1D4-46B4-85AF-9FECAA4E7F37}" srcId="{F0832556-8D45-4FC9-ADB4-F5DA6F69FD4E}" destId="{7F290873-6C80-4029-992F-C96C0FD96E6D}" srcOrd="6" destOrd="0" parTransId="{3F5EE082-1095-4C22-8D9B-1345DBB936F4}" sibTransId="{59A5341C-B338-4C7B-881E-4BD464B98D9F}"/>
    <dgm:cxn modelId="{97055B3B-B479-46F5-ACDB-063015E976EF}" type="presOf" srcId="{5FB794A6-5B65-49D6-B185-5DE9CF3B31F2}" destId="{6E9FC705-2C04-4E36-B67D-AF2ADB4CEE88}" srcOrd="1" destOrd="0" presId="urn:microsoft.com/office/officeart/2005/8/layout/process5"/>
    <dgm:cxn modelId="{87E91885-9DBC-49BE-8DDC-3AE2BE57E7A1}" type="presOf" srcId="{95B5A351-1C83-4202-B74C-5AAEDF9019E3}" destId="{EACF53D8-55C1-4951-AA6D-D51A12EEABB8}" srcOrd="0" destOrd="0" presId="urn:microsoft.com/office/officeart/2005/8/layout/process5"/>
    <dgm:cxn modelId="{D01B3948-68F5-4451-B7C0-5C7BF3588B7A}" type="presOf" srcId="{F0832556-8D45-4FC9-ADB4-F5DA6F69FD4E}" destId="{0D6BAF48-6C03-4060-A1EE-BB3955FEDE56}" srcOrd="0" destOrd="0" presId="urn:microsoft.com/office/officeart/2005/8/layout/process5"/>
    <dgm:cxn modelId="{D3D72697-F295-4CF0-A670-A268B25FDAE0}" type="presOf" srcId="{455ECB76-4179-4878-9BBF-50F891722D5A}" destId="{4820CF91-A48A-4060-863E-1FB6062748C2}" srcOrd="0" destOrd="0" presId="urn:microsoft.com/office/officeart/2005/8/layout/process5"/>
    <dgm:cxn modelId="{C312EF39-D95A-4952-A0A5-215162F635FA}" srcId="{F0832556-8D45-4FC9-ADB4-F5DA6F69FD4E}" destId="{6BA6518F-D890-4AE2-8AA4-6F2F3C10FE63}" srcOrd="4" destOrd="0" parTransId="{A22117FB-581B-4CF5-9A45-15D75B095220}" sibTransId="{2BD45A15-C641-4B26-9756-F16F7E520DEA}"/>
    <dgm:cxn modelId="{E0D4D3D0-5393-4889-B640-AE4ACC6AAE35}" type="presOf" srcId="{7B35D8A3-CD1D-477C-BCD8-FF13BA576787}" destId="{04122F76-B4E9-4E95-8B76-F041F252001E}" srcOrd="0" destOrd="0" presId="urn:microsoft.com/office/officeart/2005/8/layout/process5"/>
    <dgm:cxn modelId="{FF9F1782-282D-400B-B18C-1B9F7D2940CF}" type="presOf" srcId="{DEAD8A22-7232-4298-A3D5-5EEF684FDA3F}" destId="{6AD3773C-9F53-434F-B951-D51901A4C689}" srcOrd="1" destOrd="0" presId="urn:microsoft.com/office/officeart/2005/8/layout/process5"/>
    <dgm:cxn modelId="{9143464F-DBAF-4899-B236-2FDF1F3EE959}" type="presOf" srcId="{7F290873-6C80-4029-992F-C96C0FD96E6D}" destId="{B2E27847-530A-4C20-8152-6F7A0A91C51C}" srcOrd="0" destOrd="0" presId="urn:microsoft.com/office/officeart/2005/8/layout/process5"/>
    <dgm:cxn modelId="{C398C3D9-E538-4A45-85F3-14CCDDF0777E}" type="presOf" srcId="{2BCB9E9F-FFD0-430B-B117-AE840A145D60}" destId="{A7F2ABA3-1E85-42B0-99C2-13D91D55C0D7}" srcOrd="0" destOrd="0" presId="urn:microsoft.com/office/officeart/2005/8/layout/process5"/>
    <dgm:cxn modelId="{CA12226C-CD3D-4DE5-8AF9-B7B68DB98DF1}" type="presOf" srcId="{B5A4E020-DE91-4CB1-9328-E1971EF8FC31}" destId="{0AF23DB1-716A-4F29-AD73-BDBBE0FF29F2}" srcOrd="0" destOrd="0" presId="urn:microsoft.com/office/officeart/2005/8/layout/process5"/>
    <dgm:cxn modelId="{00746D8E-755F-4B1B-8267-A220D9CD3FD9}" type="presOf" srcId="{C1DF1EB1-8227-42D4-9EA4-6504ED887321}" destId="{0B6C352D-4FEE-4FFD-9C6A-749F4E0DFEB0}" srcOrd="0" destOrd="0" presId="urn:microsoft.com/office/officeart/2005/8/layout/process5"/>
    <dgm:cxn modelId="{5C0D1379-69B3-4912-950F-0422C4A02CFD}" srcId="{F0832556-8D45-4FC9-ADB4-F5DA6F69FD4E}" destId="{CA405C0A-F173-49B4-B05D-BD6DAFA73300}" srcOrd="5" destOrd="0" parTransId="{29D133F2-0098-4855-863A-6F1A1B9DE1F7}" sibTransId="{5FB794A6-5B65-49D6-B185-5DE9CF3B31F2}"/>
    <dgm:cxn modelId="{A9BB5CE8-D1FA-4B28-AFC8-D4F83B836C6B}" type="presOf" srcId="{4E9083AD-CF4C-458E-BD90-10BD8D6C2849}" destId="{4539BC69-9B4E-4FD0-A38D-45B1C783495B}" srcOrd="1" destOrd="0" presId="urn:microsoft.com/office/officeart/2005/8/layout/process5"/>
    <dgm:cxn modelId="{4E634D90-D1B5-4A71-B96F-760DD89E7CEE}" type="presParOf" srcId="{0D6BAF48-6C03-4060-A1EE-BB3955FEDE56}" destId="{04122F76-B4E9-4E95-8B76-F041F252001E}" srcOrd="0" destOrd="0" presId="urn:microsoft.com/office/officeart/2005/8/layout/process5"/>
    <dgm:cxn modelId="{B732C15A-1D7A-400E-91CB-B1A0CAEA2B39}" type="presParOf" srcId="{0D6BAF48-6C03-4060-A1EE-BB3955FEDE56}" destId="{0AF23DB1-716A-4F29-AD73-BDBBE0FF29F2}" srcOrd="1" destOrd="0" presId="urn:microsoft.com/office/officeart/2005/8/layout/process5"/>
    <dgm:cxn modelId="{703A5B56-BFD4-4164-99D0-E1A24C16A33F}" type="presParOf" srcId="{0AF23DB1-716A-4F29-AD73-BDBBE0FF29F2}" destId="{89EFF6D1-EB4E-4A44-A5E0-44B369A0EF15}" srcOrd="0" destOrd="0" presId="urn:microsoft.com/office/officeart/2005/8/layout/process5"/>
    <dgm:cxn modelId="{9915ADF7-85EC-48ED-BB09-253878B7E24A}" type="presParOf" srcId="{0D6BAF48-6C03-4060-A1EE-BB3955FEDE56}" destId="{0B6C352D-4FEE-4FFD-9C6A-749F4E0DFEB0}" srcOrd="2" destOrd="0" presId="urn:microsoft.com/office/officeart/2005/8/layout/process5"/>
    <dgm:cxn modelId="{E8A00C9E-73BD-42F4-BFEB-3C2AA0725ED0}" type="presParOf" srcId="{0D6BAF48-6C03-4060-A1EE-BB3955FEDE56}" destId="{99DD5E07-2C8E-48DF-B1D0-52A68AC8948E}" srcOrd="3" destOrd="0" presId="urn:microsoft.com/office/officeart/2005/8/layout/process5"/>
    <dgm:cxn modelId="{AC068CF4-CADF-41BE-AE35-99121BDCDF86}" type="presParOf" srcId="{99DD5E07-2C8E-48DF-B1D0-52A68AC8948E}" destId="{4539BC69-9B4E-4FD0-A38D-45B1C783495B}" srcOrd="0" destOrd="0" presId="urn:microsoft.com/office/officeart/2005/8/layout/process5"/>
    <dgm:cxn modelId="{50F8FFE4-3260-453E-9286-0ADAE2E522D0}" type="presParOf" srcId="{0D6BAF48-6C03-4060-A1EE-BB3955FEDE56}" destId="{4820CF91-A48A-4060-863E-1FB6062748C2}" srcOrd="4" destOrd="0" presId="urn:microsoft.com/office/officeart/2005/8/layout/process5"/>
    <dgm:cxn modelId="{DF638D2F-8638-4873-BDFE-3A312D6E9CC9}" type="presParOf" srcId="{0D6BAF48-6C03-4060-A1EE-BB3955FEDE56}" destId="{B5655535-971D-4A38-839D-91845EB17556}" srcOrd="5" destOrd="0" presId="urn:microsoft.com/office/officeart/2005/8/layout/process5"/>
    <dgm:cxn modelId="{97E8405D-ADF4-4CFF-B8CA-EC06BE188FDF}" type="presParOf" srcId="{B5655535-971D-4A38-839D-91845EB17556}" destId="{6AD3773C-9F53-434F-B951-D51901A4C689}" srcOrd="0" destOrd="0" presId="urn:microsoft.com/office/officeart/2005/8/layout/process5"/>
    <dgm:cxn modelId="{1CCCF45F-BC0B-434E-ABB5-EA6876AB189E}" type="presParOf" srcId="{0D6BAF48-6C03-4060-A1EE-BB3955FEDE56}" destId="{EACF53D8-55C1-4951-AA6D-D51A12EEABB8}" srcOrd="6" destOrd="0" presId="urn:microsoft.com/office/officeart/2005/8/layout/process5"/>
    <dgm:cxn modelId="{E7D12DD1-4D0F-4AA7-84D6-5B9E227B6CE5}" type="presParOf" srcId="{0D6BAF48-6C03-4060-A1EE-BB3955FEDE56}" destId="{A7F2ABA3-1E85-42B0-99C2-13D91D55C0D7}" srcOrd="7" destOrd="0" presId="urn:microsoft.com/office/officeart/2005/8/layout/process5"/>
    <dgm:cxn modelId="{7181E238-B791-48AF-835A-3C472D6FA944}" type="presParOf" srcId="{A7F2ABA3-1E85-42B0-99C2-13D91D55C0D7}" destId="{30F9DF5D-2DED-422F-9F4E-FBFE633D2E87}" srcOrd="0" destOrd="0" presId="urn:microsoft.com/office/officeart/2005/8/layout/process5"/>
    <dgm:cxn modelId="{0B88968B-B68B-41DD-920D-C13D3D10C9AB}" type="presParOf" srcId="{0D6BAF48-6C03-4060-A1EE-BB3955FEDE56}" destId="{9957F8F8-7DD8-479F-8833-C2535AFF798B}" srcOrd="8" destOrd="0" presId="urn:microsoft.com/office/officeart/2005/8/layout/process5"/>
    <dgm:cxn modelId="{14AD9416-AD95-42B5-94D5-114BB6586DA2}" type="presParOf" srcId="{0D6BAF48-6C03-4060-A1EE-BB3955FEDE56}" destId="{4B99ECA6-9EAF-4773-8526-E727BD4170C9}" srcOrd="9" destOrd="0" presId="urn:microsoft.com/office/officeart/2005/8/layout/process5"/>
    <dgm:cxn modelId="{CF5DB533-E66F-4BE9-9C0F-0051788913EE}" type="presParOf" srcId="{4B99ECA6-9EAF-4773-8526-E727BD4170C9}" destId="{D9154923-6B95-431E-A766-33C17EDDEDD8}" srcOrd="0" destOrd="0" presId="urn:microsoft.com/office/officeart/2005/8/layout/process5"/>
    <dgm:cxn modelId="{1E912C73-C07E-4C74-8D53-CF7126525404}" type="presParOf" srcId="{0D6BAF48-6C03-4060-A1EE-BB3955FEDE56}" destId="{EA7D4147-79C7-471B-B72F-91CC45E041EE}" srcOrd="10" destOrd="0" presId="urn:microsoft.com/office/officeart/2005/8/layout/process5"/>
    <dgm:cxn modelId="{7A8E683C-8654-42F1-88A8-9C8F0DC2ED6E}" type="presParOf" srcId="{0D6BAF48-6C03-4060-A1EE-BB3955FEDE56}" destId="{53CB9428-A225-4F43-85E5-5D08819D1566}" srcOrd="11" destOrd="0" presId="urn:microsoft.com/office/officeart/2005/8/layout/process5"/>
    <dgm:cxn modelId="{DF1299FC-BCC7-4C1B-BF7A-4DE054AE0884}" type="presParOf" srcId="{53CB9428-A225-4F43-85E5-5D08819D1566}" destId="{6E9FC705-2C04-4E36-B67D-AF2ADB4CEE88}" srcOrd="0" destOrd="0" presId="urn:microsoft.com/office/officeart/2005/8/layout/process5"/>
    <dgm:cxn modelId="{8FC2F4D7-FF63-4C8D-AD7F-3DFC5CD00595}" type="presParOf" srcId="{0D6BAF48-6C03-4060-A1EE-BB3955FEDE56}" destId="{B2E27847-530A-4C20-8152-6F7A0A91C51C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Komitet </a:t>
            </a:r>
            <a:r>
              <a:rPr lang="pl-PL" dirty="0"/>
              <a:t>usługi </a:t>
            </a:r>
            <a:r>
              <a:rPr lang="pl-PL" dirty="0" err="1" smtClean="0"/>
              <a:t>społecznościowej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Projekty </a:t>
            </a:r>
            <a:r>
              <a:rPr lang="pl-PL" dirty="0" smtClean="0"/>
              <a:t>usług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Spotkanie z działem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Przedstawienie projektu pracownikom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Opisanie doświadczeń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Wymienienie pomysłów dotyczących grup ludzi w potrzebie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Przeczytanie artykułów lub inspirujących historii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parametrów projektu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Ramy czasowe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działu zostanie poświęcone projektowi?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Rozszerzenie uczestnictwa w projekcie na wszystkich pracowników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Spotkanie z działem</a:t>
            </a:r>
            <a:r>
              <a:rPr lang="en-US" b="1" dirty="0">
                <a:solidFill>
                  <a:srgbClr val="0B5294"/>
                </a:solidFill>
                <a:latin typeface="Times New Roman"/>
              </a:rPr>
              <a:t> (cd)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Prowadzenie dyskusji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Jakiego rodzaju projekt chcemy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problemy chcemy rozwiązać?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są cele projektu?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Co jest potrzebne, by zrealizować te cele?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materiały są nam potrzebne?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zadania będą wykonywane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Wykonanie projektu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Gromadzenie środków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Wykonanie plakatów promujących projekt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Śledzenie postępów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Powiadomienie całej firmy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Obsługa i uczestnictwo w wydarzeniach związanych z projektem, na przykład sprzątanie, sprawy formalne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Ocena i świętowanie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Podsumowanie działań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Poczęstunek, by świętować sukces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Nieoficjalne omówienie wyników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Co można zrobić lepiej następnym razem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Projekty na rok przyszły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Cele projektu usługi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Przybliżyć koncepcję usługi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Wprowadzić usługę do codziennego życia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Zachęcać i motywować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Budować poczucie pracy zespołowej u wszystkich pracowników w różnych działach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Zapewniać rozwój odpowiednich umiejętności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Zaspokajać rzeczywiste potrzeby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Proces projektu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29532372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Proces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Gromadzenie informacji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Organizowanie zespołu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Planowanie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Spotkanie z działem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Prezentacja w innych działach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Wykonanie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Ocena i świętowanie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Gromadzenie informacji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Pytania do liderów działów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chcesz/możesz przeznaczyć?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może przeznaczyć twój zespół?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projekt, jaki zawsze chciałeś wykonać?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jest jakiś aktualnie wykonywany projekt (lub zaplanowany) przy którym możemy pomóc?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Ile czasu zespół ma poświęcić na wybór projektu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Gromadzenie informacji (cd</a:t>
            </a:r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Pytania do przedstawicieli działów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są zainteresowania twoich pracowników?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umiejętności?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Jaki jest poziom ich zaangażowania?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W twojej ocenie, jakiego rodzaju projekt wykonany zostanie prawidłowo przez tych pracowników (gromadzenie, działanie, organizowanie funduszy; zob. Zasoby)?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Czy możesz rekomendować pracownika, które w twoim dziale dobrze zaplanowałby usługę </a:t>
            </a:r>
            <a:r>
              <a:rPr lang="pl-PL" b="1" dirty="0" err="1" smtClean="0">
                <a:solidFill>
                  <a:srgbClr val="0F6FC6"/>
                </a:solidFill>
                <a:latin typeface="Times New Roman"/>
              </a:rPr>
              <a:t>społecznościową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Organizowanie zespołu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Skontaktowanie się z osobami wskazanymi jako przedstawiciele działów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Nadzorowanie do czasu przydzielenia wszystkich stanowisk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Planowanie projektu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Określenie daty początkowej i końcowej projektu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Kiedy projekt będzie przedstawiony pracownikom?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W jakim stopniu pracownicy wpływają na wybór projektu</a:t>
            </a:r>
            <a:r>
              <a:rPr lang="en-US" b="1" dirty="0">
                <a:solidFill>
                  <a:srgbClr val="0F6FC6"/>
                </a:solidFill>
                <a:latin typeface="Times New Roman"/>
              </a:rPr>
              <a:t>?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Jeśli pracownicy nie maja wpływu, wybierz projekt</a:t>
            </a:r>
          </a:p>
          <a:p>
            <a:pPr lvl="1"/>
            <a:r>
              <a:rPr lang="pl-PL" b="1" dirty="0">
                <a:solidFill>
                  <a:srgbClr val="0F6FC6"/>
                </a:solidFill>
                <a:latin typeface="Times New Roman"/>
              </a:rPr>
              <a:t>Jeśli pracownicy maja pewien wpływ, wskaż kilka projektów do wyboru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Jakie zadania wiążą się z wykonaniem projektu?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Kto będzie wykonywał te zadania</a:t>
            </a:r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0B5294"/>
                </a:solidFill>
                <a:latin typeface="Times New Roman"/>
              </a:rPr>
              <a:t>Prezentacja w innych działach</a:t>
            </a:r>
            <a:endParaRPr lang="en-US" b="1" i="0" u="none" strike="noStrike" baseline="0" dirty="0" smtClean="0">
              <a:solidFill>
                <a:srgbClr val="0B529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Omówienie z liderami zespołów najlepszych sposobów komunikacji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Liderze zespołów mogą poruszać tematykę przy kolejnym spotkaniu liderów </a:t>
            </a:r>
          </a:p>
          <a:p>
            <a:pPr lvl="0"/>
            <a:r>
              <a:rPr lang="pl-PL" b="1" dirty="0">
                <a:solidFill>
                  <a:srgbClr val="0F6FC6"/>
                </a:solidFill>
                <a:latin typeface="Times New Roman"/>
              </a:rPr>
              <a:t>Metody będą zależne od projektu i decyzji podjętych na spotkaniach działów</a:t>
            </a:r>
            <a:endParaRPr lang="en-US" b="1" dirty="0">
              <a:solidFill>
                <a:srgbClr val="0F6FC6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D" id="{477FC971-6794-4B66-A8DA-EF2AC2FBF612}" vid="{9EA67C7A-7FE6-4F70-997B-AC5D95AD0D2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048FB2DB-D12B-4992-A672-34AB60CB40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B2AD3A-DD40-4489-B394-C3801DBDB3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DB47FC-DEEA-4C04-8945-7398E99F60D0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CommunityB</Template>
  <TotalTime>19</TotalTime>
  <Words>435</Words>
  <Application>Microsoft Office PowerPoint</Application>
  <PresentationFormat>Pokaz na ekranie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World in hand design template</vt:lpstr>
      <vt:lpstr>Komitet usługi społecznościowej</vt:lpstr>
      <vt:lpstr>Cele projektu usługi</vt:lpstr>
      <vt:lpstr>Proces projektu</vt:lpstr>
      <vt:lpstr>Proces</vt:lpstr>
      <vt:lpstr>Gromadzenie informacji</vt:lpstr>
      <vt:lpstr>Gromadzenie informacji (cd)</vt:lpstr>
      <vt:lpstr>Organizowanie zespołu</vt:lpstr>
      <vt:lpstr>Planowanie projektu</vt:lpstr>
      <vt:lpstr>Prezentacja w innych działach</vt:lpstr>
      <vt:lpstr>Spotkanie z działem</vt:lpstr>
      <vt:lpstr>Spotkanie z działem (cd)</vt:lpstr>
      <vt:lpstr>Wykonanie projektu</vt:lpstr>
      <vt:lpstr>Ocena i świętowanie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Komitet usługi społecznej</dc:title>
  <cp:lastModifiedBy>Sidney Higa</cp:lastModifiedBy>
  <cp:revision>5</cp:revision>
  <dcterms:created xsi:type="dcterms:W3CDTF">2012-11-09T21:13:43Z</dcterms:created>
  <dcterms:modified xsi:type="dcterms:W3CDTF">2013-03-05T08:00:16Z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