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56" r:id="rId4"/>
  </p:sldMasterIdLst>
  <p:notesMasterIdLst>
    <p:notesMasterId r:id="rId14"/>
  </p:notesMasterIdLst>
  <p:handoutMasterIdLst>
    <p:handoutMasterId r:id="rId15"/>
  </p:handoutMasterIdLst>
  <p:sldIdLst>
    <p:sldId id="257" r:id="rId5"/>
    <p:sldId id="258" r:id="rId6"/>
    <p:sldId id="259" r:id="rId7"/>
    <p:sldId id="272" r:id="rId8"/>
    <p:sldId id="260" r:id="rId9"/>
    <p:sldId id="268" r:id="rId10"/>
    <p:sldId id="270" r:id="rId11"/>
    <p:sldId id="261" r:id="rId12"/>
    <p:sldId id="271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>
  <a:tblStyle styleId="{B301B821-A1FF-4177-AEE7-76D212191A09}" styleName="Medium Style 9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6E25E649-3F16-4E02-A733-19D2CDBF48F0}" styleName="Medium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397" autoAdjust="0"/>
    <p:restoredTop sz="94660"/>
  </p:normalViewPr>
  <p:slideViewPr>
    <p:cSldViewPr>
      <p:cViewPr varScale="1">
        <p:scale>
          <a:sx n="86" d="100"/>
          <a:sy n="86" d="100"/>
        </p:scale>
        <p:origin x="78" y="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Arkusz_programu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36"/>
    </mc:Choice>
    <mc:Fallback>
      <c:style val="36"/>
    </mc:Fallback>
  </mc:AlternateContent>
  <c:chart>
    <c:autoTitleDeleted val="1"/>
    <c:view3D>
      <c:rotX val="15"/>
      <c:rotY val="20"/>
      <c:rAngAx val="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Typowe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Realizowane</c:v>
                </c:pt>
                <c:pt idx="1">
                  <c:v>Delegowane</c:v>
                </c:pt>
                <c:pt idx="2">
                  <c:v>Przechowywane</c:v>
                </c:pt>
                <c:pt idx="3">
                  <c:v>Odrzucone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40</c:v>
                </c:pt>
                <c:pt idx="1">
                  <c:v>5</c:v>
                </c:pt>
                <c:pt idx="2">
                  <c:v>30</c:v>
                </c:pt>
                <c:pt idx="3">
                  <c:v>25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Pożądane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Realizowane</c:v>
                </c:pt>
                <c:pt idx="1">
                  <c:v>Delegowane</c:v>
                </c:pt>
                <c:pt idx="2">
                  <c:v>Przechowywane</c:v>
                </c:pt>
                <c:pt idx="3">
                  <c:v>Odrzucone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15</c:v>
                </c:pt>
                <c:pt idx="1">
                  <c:v>35</c:v>
                </c:pt>
                <c:pt idx="2">
                  <c:v>5</c:v>
                </c:pt>
                <c:pt idx="3">
                  <c:v>45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gapDepth val="75"/>
        <c:shape val="box"/>
        <c:axId val="156448120"/>
        <c:axId val="156452432"/>
        <c:axId val="0"/>
      </c:bar3DChart>
      <c:catAx>
        <c:axId val="15644812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pl-PL" dirty="0" smtClean="0"/>
                  <a:t>Działanie</a:t>
                </a:r>
                <a:endParaRPr lang="en-US" dirty="0"/>
              </a:p>
            </c:rich>
          </c:tx>
          <c:overlay val="0"/>
        </c:title>
        <c:numFmt formatCode="General" sourceLinked="0"/>
        <c:majorTickMark val="none"/>
        <c:minorTickMark val="none"/>
        <c:tickLblPos val="nextTo"/>
        <c:crossAx val="156452432"/>
        <c:crosses val="autoZero"/>
        <c:auto val="1"/>
        <c:lblAlgn val="ctr"/>
        <c:lblOffset val="100"/>
        <c:noMultiLvlLbl val="0"/>
      </c:catAx>
      <c:valAx>
        <c:axId val="156452432"/>
        <c:scaling>
          <c:orientation val="minMax"/>
        </c:scaling>
        <c:delete val="0"/>
        <c:axPos val="l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P</a:t>
                </a:r>
                <a:r>
                  <a:rPr lang="pl-PL" dirty="0" err="1" smtClean="0"/>
                  <a:t>rocent</a:t>
                </a:r>
                <a:endParaRPr lang="en-US" dirty="0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56448120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pl-PL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3B2B253-6386-4A71-9679-6D9A9C3B28AA}" type="doc">
      <dgm:prSet loTypeId="urn:microsoft.com/office/officeart/2005/8/layout/default#1" loCatId="process" qsTypeId="urn:microsoft.com/office/officeart/2005/8/quickstyle/simple2#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32A5C624-71B5-47C4-8D4F-FD4D8C142E1C}">
      <dgm:prSet phldrT="[Text]"/>
      <dgm:spPr>
        <a:solidFill>
          <a:schemeClr val="accent1">
            <a:lumMod val="90000"/>
          </a:schemeClr>
        </a:solidFill>
      </dgm:spPr>
      <dgm:t>
        <a:bodyPr/>
        <a:lstStyle/>
        <a:p>
          <a:r>
            <a:rPr lang="pl-PL" dirty="0" smtClean="0"/>
            <a:t>Najważniejsze zadania</a:t>
          </a:r>
          <a:endParaRPr lang="en-US" dirty="0"/>
        </a:p>
      </dgm:t>
    </dgm:pt>
    <dgm:pt modelId="{14C23B5D-F547-4D57-BF04-F8DF64EB12BB}" type="parTrans" cxnId="{4476496C-7DC0-4EBA-8684-FFCBAA2D6819}">
      <dgm:prSet/>
      <dgm:spPr/>
      <dgm:t>
        <a:bodyPr/>
        <a:lstStyle/>
        <a:p>
          <a:endParaRPr lang="en-US"/>
        </a:p>
      </dgm:t>
    </dgm:pt>
    <dgm:pt modelId="{B5C33CA7-A1FC-4535-9C31-E5D1195BF8C8}" type="sibTrans" cxnId="{4476496C-7DC0-4EBA-8684-FFCBAA2D6819}">
      <dgm:prSet/>
      <dgm:spPr/>
      <dgm:t>
        <a:bodyPr/>
        <a:lstStyle/>
        <a:p>
          <a:endParaRPr lang="en-US"/>
        </a:p>
      </dgm:t>
    </dgm:pt>
    <dgm:pt modelId="{10337C6A-D1CA-4812-8E5D-31516EAFFB1C}">
      <dgm:prSet phldrT="[Text]"/>
      <dgm:spPr/>
      <dgm:t>
        <a:bodyPr/>
        <a:lstStyle/>
        <a:p>
          <a:r>
            <a:rPr lang="pl-PL" dirty="0" smtClean="0"/>
            <a:t>Ocena tygodniowa</a:t>
          </a:r>
          <a:endParaRPr lang="en-US" dirty="0"/>
        </a:p>
      </dgm:t>
    </dgm:pt>
    <dgm:pt modelId="{C7382406-7FAF-4CF2-A05D-C56FFDDB08D4}" type="parTrans" cxnId="{FCD0E0B1-5C9D-4A4C-A458-ADA597A44202}">
      <dgm:prSet/>
      <dgm:spPr/>
      <dgm:t>
        <a:bodyPr/>
        <a:lstStyle/>
        <a:p>
          <a:endParaRPr lang="en-US"/>
        </a:p>
      </dgm:t>
    </dgm:pt>
    <dgm:pt modelId="{A4B87A22-63B3-45FB-9148-596AB6936B01}" type="sibTrans" cxnId="{FCD0E0B1-5C9D-4A4C-A458-ADA597A44202}">
      <dgm:prSet/>
      <dgm:spPr/>
      <dgm:t>
        <a:bodyPr/>
        <a:lstStyle/>
        <a:p>
          <a:endParaRPr lang="en-US"/>
        </a:p>
      </dgm:t>
    </dgm:pt>
    <dgm:pt modelId="{77B17D05-490B-41B6-94C3-359C60A74946}">
      <dgm:prSet phldrT="[Text]"/>
      <dgm:spPr/>
      <dgm:t>
        <a:bodyPr/>
        <a:lstStyle/>
        <a:p>
          <a:r>
            <a:rPr lang="pl-PL" dirty="0" smtClean="0"/>
            <a:t>Schemat organizacyjny</a:t>
          </a:r>
          <a:endParaRPr lang="en-US" dirty="0"/>
        </a:p>
      </dgm:t>
    </dgm:pt>
    <dgm:pt modelId="{9E18C644-ACFA-44DE-BD51-81187F81E79C}" type="parTrans" cxnId="{987BF2D9-B4D6-4404-8670-95E57D2AFC12}">
      <dgm:prSet/>
      <dgm:spPr/>
      <dgm:t>
        <a:bodyPr/>
        <a:lstStyle/>
        <a:p>
          <a:endParaRPr lang="en-US"/>
        </a:p>
      </dgm:t>
    </dgm:pt>
    <dgm:pt modelId="{ABFB802D-2A12-477C-A179-033AE7DDA135}" type="sibTrans" cxnId="{987BF2D9-B4D6-4404-8670-95E57D2AFC12}">
      <dgm:prSet/>
      <dgm:spPr/>
      <dgm:t>
        <a:bodyPr/>
        <a:lstStyle/>
        <a:p>
          <a:endParaRPr lang="en-US"/>
        </a:p>
      </dgm:t>
    </dgm:pt>
    <dgm:pt modelId="{E1EEF051-12A2-4958-AF36-B058776A39B6}">
      <dgm:prSet phldrT="[Text]"/>
      <dgm:spPr/>
      <dgm:t>
        <a:bodyPr/>
        <a:lstStyle/>
        <a:p>
          <a:r>
            <a:rPr lang="pl-PL" dirty="0" smtClean="0"/>
            <a:t>Instrukcje, procedury</a:t>
          </a:r>
          <a:endParaRPr lang="en-US" dirty="0"/>
        </a:p>
      </dgm:t>
    </dgm:pt>
    <dgm:pt modelId="{4CE2AC5F-DBCE-459C-BE60-664BF72FA2C5}" type="parTrans" cxnId="{146EE2DB-72C8-4D05-88DC-3FCDE708EAF1}">
      <dgm:prSet/>
      <dgm:spPr/>
      <dgm:t>
        <a:bodyPr/>
        <a:lstStyle/>
        <a:p>
          <a:endParaRPr lang="en-US"/>
        </a:p>
      </dgm:t>
    </dgm:pt>
    <dgm:pt modelId="{C320EBCC-9DC3-421D-96BB-AA78469AC211}" type="sibTrans" cxnId="{146EE2DB-72C8-4D05-88DC-3FCDE708EAF1}">
      <dgm:prSet/>
      <dgm:spPr/>
      <dgm:t>
        <a:bodyPr/>
        <a:lstStyle/>
        <a:p>
          <a:endParaRPr lang="en-US"/>
        </a:p>
      </dgm:t>
    </dgm:pt>
    <dgm:pt modelId="{6EE65106-0530-4050-8887-34B28A1B0583}">
      <dgm:prSet phldrT="[Text]"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r>
            <a:rPr lang="pl-PL" dirty="0" smtClean="0"/>
            <a:t>Informacje kontaktowe</a:t>
          </a:r>
          <a:endParaRPr lang="en-US" dirty="0"/>
        </a:p>
      </dgm:t>
    </dgm:pt>
    <dgm:pt modelId="{A59E91C7-C855-47A3-8EB0-A42799B92123}" type="parTrans" cxnId="{CF8D3F26-1BE5-4962-B54E-186CE3571D76}">
      <dgm:prSet/>
      <dgm:spPr/>
      <dgm:t>
        <a:bodyPr/>
        <a:lstStyle/>
        <a:p>
          <a:endParaRPr lang="en-US"/>
        </a:p>
      </dgm:t>
    </dgm:pt>
    <dgm:pt modelId="{8E77D835-7A50-44EC-8CD5-A262BBFAA7EF}" type="sibTrans" cxnId="{CF8D3F26-1BE5-4962-B54E-186CE3571D76}">
      <dgm:prSet/>
      <dgm:spPr/>
      <dgm:t>
        <a:bodyPr/>
        <a:lstStyle/>
        <a:p>
          <a:endParaRPr lang="en-US"/>
        </a:p>
      </dgm:t>
    </dgm:pt>
    <dgm:pt modelId="{0AE5279E-19F4-4366-86AD-5513F5DB0361}" type="pres">
      <dgm:prSet presAssocID="{C3B2B253-6386-4A71-9679-6D9A9C3B28AA}" presName="Name0" presStyleCnt="0">
        <dgm:presLayoutVars>
          <dgm:dir/>
        </dgm:presLayoutVars>
      </dgm:prSet>
      <dgm:spPr/>
      <dgm:t>
        <a:bodyPr/>
        <a:lstStyle/>
        <a:p>
          <a:endParaRPr lang="en-US"/>
        </a:p>
      </dgm:t>
    </dgm:pt>
    <dgm:pt modelId="{723F68CB-BBFF-432B-BCDB-51E550F4A8CF}" type="pres">
      <dgm:prSet presAssocID="{32A5C624-71B5-47C4-8D4F-FD4D8C142E1C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C3A47D2-3162-4B8B-B553-ADB83D9A3D11}" type="pres">
      <dgm:prSet presAssocID="{B5C33CA7-A1FC-4535-9C31-E5D1195BF8C8}" presName="sibTrans" presStyleCnt="0"/>
      <dgm:spPr/>
      <dgm:t>
        <a:bodyPr/>
        <a:lstStyle/>
        <a:p>
          <a:endParaRPr lang="en-US"/>
        </a:p>
      </dgm:t>
    </dgm:pt>
    <dgm:pt modelId="{A7E75D98-98BE-4E44-AEAA-D81D98639081}" type="pres">
      <dgm:prSet presAssocID="{10337C6A-D1CA-4812-8E5D-31516EAFFB1C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9A010BA-3EFB-481A-9AA6-A74243FAD4B7}" type="pres">
      <dgm:prSet presAssocID="{A4B87A22-63B3-45FB-9148-596AB6936B01}" presName="sibTrans" presStyleCnt="0"/>
      <dgm:spPr/>
      <dgm:t>
        <a:bodyPr/>
        <a:lstStyle/>
        <a:p>
          <a:endParaRPr lang="en-US"/>
        </a:p>
      </dgm:t>
    </dgm:pt>
    <dgm:pt modelId="{52259891-AEE7-4067-8DC5-1EF327EEA036}" type="pres">
      <dgm:prSet presAssocID="{77B17D05-490B-41B6-94C3-359C60A74946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B78940F-8167-4341-BEEB-7AD973D8901C}" type="pres">
      <dgm:prSet presAssocID="{ABFB802D-2A12-477C-A179-033AE7DDA135}" presName="sibTrans" presStyleCnt="0"/>
      <dgm:spPr/>
      <dgm:t>
        <a:bodyPr/>
        <a:lstStyle/>
        <a:p>
          <a:endParaRPr lang="en-US"/>
        </a:p>
      </dgm:t>
    </dgm:pt>
    <dgm:pt modelId="{5B40346C-ED01-4890-BAD2-8C2728FB4E3F}" type="pres">
      <dgm:prSet presAssocID="{E1EEF051-12A2-4958-AF36-B058776A39B6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D95F92-F3B8-4FCE-8D41-7F6D2114D739}" type="pres">
      <dgm:prSet presAssocID="{C320EBCC-9DC3-421D-96BB-AA78469AC211}" presName="sibTrans" presStyleCnt="0"/>
      <dgm:spPr/>
      <dgm:t>
        <a:bodyPr/>
        <a:lstStyle/>
        <a:p>
          <a:endParaRPr lang="en-US"/>
        </a:p>
      </dgm:t>
    </dgm:pt>
    <dgm:pt modelId="{C9BC0438-771C-482F-8EF8-FDE83348BC37}" type="pres">
      <dgm:prSet presAssocID="{6EE65106-0530-4050-8887-34B28A1B0583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CD0E0B1-5C9D-4A4C-A458-ADA597A44202}" srcId="{C3B2B253-6386-4A71-9679-6D9A9C3B28AA}" destId="{10337C6A-D1CA-4812-8E5D-31516EAFFB1C}" srcOrd="1" destOrd="0" parTransId="{C7382406-7FAF-4CF2-A05D-C56FFDDB08D4}" sibTransId="{A4B87A22-63B3-45FB-9148-596AB6936B01}"/>
    <dgm:cxn modelId="{5142CDDA-0EDB-4492-BC62-2F116FF71DBE}" type="presOf" srcId="{E1EEF051-12A2-4958-AF36-B058776A39B6}" destId="{5B40346C-ED01-4890-BAD2-8C2728FB4E3F}" srcOrd="0" destOrd="0" presId="urn:microsoft.com/office/officeart/2005/8/layout/default#1"/>
    <dgm:cxn modelId="{987BF2D9-B4D6-4404-8670-95E57D2AFC12}" srcId="{C3B2B253-6386-4A71-9679-6D9A9C3B28AA}" destId="{77B17D05-490B-41B6-94C3-359C60A74946}" srcOrd="2" destOrd="0" parTransId="{9E18C644-ACFA-44DE-BD51-81187F81E79C}" sibTransId="{ABFB802D-2A12-477C-A179-033AE7DDA135}"/>
    <dgm:cxn modelId="{CF8D3F26-1BE5-4962-B54E-186CE3571D76}" srcId="{C3B2B253-6386-4A71-9679-6D9A9C3B28AA}" destId="{6EE65106-0530-4050-8887-34B28A1B0583}" srcOrd="4" destOrd="0" parTransId="{A59E91C7-C855-47A3-8EB0-A42799B92123}" sibTransId="{8E77D835-7A50-44EC-8CD5-A262BBFAA7EF}"/>
    <dgm:cxn modelId="{FD678AF0-4A95-4604-AF73-6CA96A369515}" type="presOf" srcId="{10337C6A-D1CA-4812-8E5D-31516EAFFB1C}" destId="{A7E75D98-98BE-4E44-AEAA-D81D98639081}" srcOrd="0" destOrd="0" presId="urn:microsoft.com/office/officeart/2005/8/layout/default#1"/>
    <dgm:cxn modelId="{4476496C-7DC0-4EBA-8684-FFCBAA2D6819}" srcId="{C3B2B253-6386-4A71-9679-6D9A9C3B28AA}" destId="{32A5C624-71B5-47C4-8D4F-FD4D8C142E1C}" srcOrd="0" destOrd="0" parTransId="{14C23B5D-F547-4D57-BF04-F8DF64EB12BB}" sibTransId="{B5C33CA7-A1FC-4535-9C31-E5D1195BF8C8}"/>
    <dgm:cxn modelId="{F1C4FD9E-B478-43C7-B545-B86126550C05}" type="presOf" srcId="{32A5C624-71B5-47C4-8D4F-FD4D8C142E1C}" destId="{723F68CB-BBFF-432B-BCDB-51E550F4A8CF}" srcOrd="0" destOrd="0" presId="urn:microsoft.com/office/officeart/2005/8/layout/default#1"/>
    <dgm:cxn modelId="{7426D6EE-A8BB-426E-B0C8-70CCAAC7F4FC}" type="presOf" srcId="{77B17D05-490B-41B6-94C3-359C60A74946}" destId="{52259891-AEE7-4067-8DC5-1EF327EEA036}" srcOrd="0" destOrd="0" presId="urn:microsoft.com/office/officeart/2005/8/layout/default#1"/>
    <dgm:cxn modelId="{F088F19D-D947-420D-99A8-480C12B6FD75}" type="presOf" srcId="{6EE65106-0530-4050-8887-34B28A1B0583}" destId="{C9BC0438-771C-482F-8EF8-FDE83348BC37}" srcOrd="0" destOrd="0" presId="urn:microsoft.com/office/officeart/2005/8/layout/default#1"/>
    <dgm:cxn modelId="{146EE2DB-72C8-4D05-88DC-3FCDE708EAF1}" srcId="{C3B2B253-6386-4A71-9679-6D9A9C3B28AA}" destId="{E1EEF051-12A2-4958-AF36-B058776A39B6}" srcOrd="3" destOrd="0" parTransId="{4CE2AC5F-DBCE-459C-BE60-664BF72FA2C5}" sibTransId="{C320EBCC-9DC3-421D-96BB-AA78469AC211}"/>
    <dgm:cxn modelId="{9FE32F31-8BED-4DE4-8A50-4E40AD39AE5F}" type="presOf" srcId="{C3B2B253-6386-4A71-9679-6D9A9C3B28AA}" destId="{0AE5279E-19F4-4366-86AD-5513F5DB0361}" srcOrd="0" destOrd="0" presId="urn:microsoft.com/office/officeart/2005/8/layout/default#1"/>
    <dgm:cxn modelId="{856078A2-DC4C-426F-954B-1F5A7817C25F}" type="presParOf" srcId="{0AE5279E-19F4-4366-86AD-5513F5DB0361}" destId="{723F68CB-BBFF-432B-BCDB-51E550F4A8CF}" srcOrd="0" destOrd="0" presId="urn:microsoft.com/office/officeart/2005/8/layout/default#1"/>
    <dgm:cxn modelId="{FB45E446-8FFC-400C-AF25-DFCEAB970E5E}" type="presParOf" srcId="{0AE5279E-19F4-4366-86AD-5513F5DB0361}" destId="{5C3A47D2-3162-4B8B-B553-ADB83D9A3D11}" srcOrd="1" destOrd="0" presId="urn:microsoft.com/office/officeart/2005/8/layout/default#1"/>
    <dgm:cxn modelId="{52E65500-9A31-4823-80BC-86176161CBFD}" type="presParOf" srcId="{0AE5279E-19F4-4366-86AD-5513F5DB0361}" destId="{A7E75D98-98BE-4E44-AEAA-D81D98639081}" srcOrd="2" destOrd="0" presId="urn:microsoft.com/office/officeart/2005/8/layout/default#1"/>
    <dgm:cxn modelId="{C1E66B88-45A2-4B71-BC43-1496EF842F08}" type="presParOf" srcId="{0AE5279E-19F4-4366-86AD-5513F5DB0361}" destId="{39A010BA-3EFB-481A-9AA6-A74243FAD4B7}" srcOrd="3" destOrd="0" presId="urn:microsoft.com/office/officeart/2005/8/layout/default#1"/>
    <dgm:cxn modelId="{E211FCB9-40F8-4FEA-96CC-DA13252DE7FE}" type="presParOf" srcId="{0AE5279E-19F4-4366-86AD-5513F5DB0361}" destId="{52259891-AEE7-4067-8DC5-1EF327EEA036}" srcOrd="4" destOrd="0" presId="urn:microsoft.com/office/officeart/2005/8/layout/default#1"/>
    <dgm:cxn modelId="{CEF7F6D5-96DA-42F7-ADDF-2DA093D6EEF6}" type="presParOf" srcId="{0AE5279E-19F4-4366-86AD-5513F5DB0361}" destId="{EB78940F-8167-4341-BEEB-7AD973D8901C}" srcOrd="5" destOrd="0" presId="urn:microsoft.com/office/officeart/2005/8/layout/default#1"/>
    <dgm:cxn modelId="{91B37BF6-FD10-4941-95AE-5E8E66216220}" type="presParOf" srcId="{0AE5279E-19F4-4366-86AD-5513F5DB0361}" destId="{5B40346C-ED01-4890-BAD2-8C2728FB4E3F}" srcOrd="6" destOrd="0" presId="urn:microsoft.com/office/officeart/2005/8/layout/default#1"/>
    <dgm:cxn modelId="{ED8B44AE-79EC-461C-92F6-4473E5ED16DA}" type="presParOf" srcId="{0AE5279E-19F4-4366-86AD-5513F5DB0361}" destId="{CED95F92-F3B8-4FCE-8D41-7F6D2114D739}" srcOrd="7" destOrd="0" presId="urn:microsoft.com/office/officeart/2005/8/layout/default#1"/>
    <dgm:cxn modelId="{EA9A8E58-1A0B-43F2-84C8-85D11EC024D6}" type="presParOf" srcId="{0AE5279E-19F4-4366-86AD-5513F5DB0361}" destId="{C9BC0438-771C-482F-8EF8-FDE83348BC37}" srcOrd="8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 minVer="12.0">
  <dgm:title val=""/>
  <dgm:desc val=""/>
  <dgm:catLst>
    <dgm:cat type="process" pri="1000"/>
    <dgm:cat type="conver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</dgm:varLst>
    <dgm:choose name="Name1">
      <dgm:if name="Name2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w" for="ch" forName="node" refType="w"/>
      <dgm:constr type="h" for="ch" forName="node" refType="w" refFor="ch" refForName="node" op="equ" fact="0.6"/>
      <dgm:constr type="w" for="ch" forName="sibTrans" refType="w" refFor="ch" refForName="node" op="equ" fact="0.1"/>
      <dgm:constr type="sp" refType="w" refFor="ch" refForName="sibTrans" op="equ"/>
      <dgm:constr type="primFontSz" for="ch" forName="node" op="equ" val="100"/>
    </dgm:constrLst>
    <dgm:forEach name="Name4" axis="ch" ptType="node">
      <dgm:layoutNode name="node">
        <dgm:varLst>
          <dgm:bulletEnabled val="1"/>
        </dgm:varLst>
        <dgm:presOf axis="desOrSelf" ptType="node"/>
        <dgm:alg type="tx"/>
        <dgm:shape xmlns:r="http://schemas.openxmlformats.org/officeDocument/2006/relationships" type="rect" r:blip="">
          <dgm:adjLst/>
        </dgm:shape>
        <dgm:constrLst/>
        <dgm:ruleLst>
          <dgm:rule type="primFontSz" val="2" fact="NaN" max="NaN"/>
        </dgm:ruleLst>
      </dgm:layoutNode>
      <dgm:forEach name="Name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constr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#1" minVer="12.0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17CBDB19-DDF8-454B-B2A9-89D3C498EC1B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97B39D03-4D65-44D8-9F67-CFAB012E25C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295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rPr>
              <a:t>Click to edit Master text styles</a:t>
            </a:r>
            <a:endParaRPr lang="en-US"/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rPr>
              <a:t>Second level</a:t>
            </a: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rPr>
              <a:t>Third level</a:t>
            </a: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rPr>
              <a:t>Fourth level</a:t>
            </a: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rPr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5B593A47-C35F-4927-8CD6-9682078D69E3}" type="slidenum">
              <a:rPr/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320776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/>
          </a:p>
        </p:txBody>
      </p:sp>
      <p:sp>
        <p:nvSpPr>
          <p:cNvPr id="1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endParaRPr kumimoji="0" lang="x-none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2739EC88-7B5E-4917-BD4E-CFF22233FA88}" type="slidenum">
              <a:rPr/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1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224183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FE138-060B-4A09-A290-32377E64A3C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3474C-9AB0-4C46-94FC-532709E129BA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3474C-9AB0-4C46-94FC-532709E129BA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85FAE-E4EB-45D9-AE03-3A0036BA87A8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EC7DD-2210-4D98-9ADA-00E3E9269610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3474C-9AB0-4C46-94FC-532709E129BA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3474C-9AB0-4C46-94FC-532709E129BA}" type="slidenum">
              <a:rPr lang="en-US" altLang="x-none" smtClean="0"/>
              <a:pPr/>
              <a:t>‹#›</a:t>
            </a:fld>
            <a:endParaRPr lang="en-US" altLang="x-none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3474C-9AB0-4C46-94FC-532709E129BA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A8597-3521-412A-BED1-722EA4F86CC2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66BC6-08CB-4826-B2C4-3F6970CA7AE9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6D3474C-9AB0-4C46-94FC-532709E129BA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3474C-9AB0-4C46-94FC-532709E129BA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F6D3474C-9AB0-4C46-94FC-532709E129BA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5181600"/>
            <a:ext cx="5256213" cy="1143000"/>
          </a:xfrm>
        </p:spPr>
        <p:txBody>
          <a:bodyPr/>
          <a:lstStyle/>
          <a:p>
            <a:pPr algn="ctr"/>
            <a:r>
              <a:rPr lang="pl-PL" altLang="x-none" dirty="0" smtClean="0"/>
              <a:t>Lepsza organizacja to lepsze wyniki</a:t>
            </a:r>
            <a:endParaRPr lang="pl-PL" altLang="x-none" dirty="0"/>
          </a:p>
        </p:txBody>
      </p:sp>
      <p:sp>
        <p:nvSpPr>
          <p:cNvPr id="4" name="Rectangle 3"/>
          <p:cNvSpPr/>
          <p:nvPr/>
        </p:nvSpPr>
        <p:spPr>
          <a:xfrm>
            <a:off x="838200" y="1447800"/>
            <a:ext cx="7543800" cy="3200400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TriangleInverted">
              <a:avLst/>
            </a:prstTxWarp>
            <a:spAutoFit/>
          </a:bodyPr>
          <a:lstStyle/>
          <a:p>
            <a:pPr algn="ctr"/>
            <a:r>
              <a:rPr lang="pl-PL" sz="5400" b="1" smtClean="0">
                <a:ln w="18000">
                  <a:solidFill>
                    <a:schemeClr val="bg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  <a:reflection blurRad="6350" stA="60000" endA="900" endPos="60000" dist="29997" dir="5400000" sy="-100000" algn="bl" rotWithShape="0"/>
                </a:effectLst>
              </a:rPr>
              <a:t>Organizacja </a:t>
            </a:r>
            <a:r>
              <a:rPr lang="pl-PL" sz="5400" b="1" dirty="0" smtClean="0">
                <a:ln w="18000">
                  <a:solidFill>
                    <a:schemeClr val="bg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  <a:reflection blurRad="6350" stA="60000" endA="900" endPos="60000" dist="29997" dir="5400000" sy="-100000" algn="bl" rotWithShape="0"/>
                </a:effectLst>
              </a:rPr>
              <a:t>101</a:t>
            </a:r>
            <a:endParaRPr lang="pl-PL" sz="5400" b="1" dirty="0">
              <a:ln w="18000">
                <a:solidFill>
                  <a:schemeClr val="bg2">
                    <a:lumMod val="50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  <a:reflection blurRad="6350" stA="60000" endA="900" endPos="60000" dist="29997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Uporządkuj swoje miejsce pracy</a:t>
            </a:r>
            <a:endParaRPr lang="pl-PL" dirty="0"/>
          </a:p>
        </p:txBody>
      </p:sp>
      <p:sp>
        <p:nvSpPr>
          <p:cNvPr id="31" name="Rectangle 3"/>
          <p:cNvSpPr>
            <a:spLocks noGrp="1"/>
          </p:cNvSpPr>
          <p:nvPr>
            <p:ph type="body" idx="1"/>
          </p:nvPr>
        </p:nvSpPr>
        <p:spPr>
          <a:xfrm>
            <a:off x="1279525" y="1600200"/>
            <a:ext cx="5257800" cy="2438400"/>
          </a:xfrm>
        </p:spPr>
        <p:txBody>
          <a:bodyPr/>
          <a:lstStyle/>
          <a:p>
            <a:r>
              <a:rPr lang="pl-PL" dirty="0" smtClean="0"/>
              <a:t>Bałagan = zły obraz</a:t>
            </a:r>
          </a:p>
          <a:p>
            <a:r>
              <a:rPr lang="pl-PL" dirty="0" smtClean="0"/>
              <a:t>Miejsce na wszystko</a:t>
            </a:r>
          </a:p>
          <a:p>
            <a:r>
              <a:rPr lang="pl-PL" dirty="0" smtClean="0"/>
              <a:t>Zrób to od razu!</a:t>
            </a:r>
          </a:p>
          <a:p>
            <a:r>
              <a:rPr lang="pl-PL" dirty="0" smtClean="0"/>
              <a:t>Codzienne działania</a:t>
            </a:r>
          </a:p>
          <a:p>
            <a:endParaRPr lang="pl-PL" dirty="0"/>
          </a:p>
        </p:txBody>
      </p:sp>
      <p:sp>
        <p:nvSpPr>
          <p:cNvPr id="26" name="Rectangle 4"/>
          <p:cNvSpPr txBox="1"/>
          <p:nvPr/>
        </p:nvSpPr>
        <p:spPr>
          <a:xfrm flipH="1">
            <a:off x="5029200" y="4800600"/>
            <a:ext cx="32004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dirty="0" smtClean="0"/>
              <a:t>Pozbierałem to wszystko, ale nie pamiętam gdzie położyłem.</a:t>
            </a:r>
          </a:p>
          <a:p>
            <a:r>
              <a:rPr lang="pl-PL" dirty="0" smtClean="0"/>
              <a:t>	       - anonim</a:t>
            </a:r>
            <a:endParaRPr lang="pl-PL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Zbierz razem swoje narzędzia</a:t>
            </a:r>
            <a:endParaRPr lang="pl-PL" dirty="0"/>
          </a:p>
        </p:txBody>
      </p:sp>
      <p:sp>
        <p:nvSpPr>
          <p:cNvPr id="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Modułowe pojemniki</a:t>
            </a:r>
          </a:p>
          <a:p>
            <a:r>
              <a:rPr lang="pl-PL" dirty="0" smtClean="0"/>
              <a:t>Papier (do drukarki i pisania)</a:t>
            </a:r>
          </a:p>
          <a:p>
            <a:r>
              <a:rPr lang="pl-PL" dirty="0" smtClean="0"/>
              <a:t>Karteczki, zszywacz, spinacze, taśma, długopisy</a:t>
            </a:r>
          </a:p>
          <a:p>
            <a:r>
              <a:rPr lang="pl-PL" dirty="0" smtClean="0"/>
              <a:t>Faktury/formularze/koperty</a:t>
            </a:r>
          </a:p>
          <a:p>
            <a:r>
              <a:rPr lang="pl-PL" dirty="0" smtClean="0"/>
              <a:t>Segregatory</a:t>
            </a:r>
          </a:p>
          <a:p>
            <a:r>
              <a:rPr lang="pl-PL" dirty="0" smtClean="0"/>
              <a:t>Kalendarz</a:t>
            </a:r>
          </a:p>
          <a:p>
            <a:r>
              <a:rPr lang="pl-PL" dirty="0" smtClean="0"/>
              <a:t>Kosz na śmieci</a:t>
            </a:r>
          </a:p>
          <a:p>
            <a:r>
              <a:rPr lang="pl-PL" dirty="0" smtClean="0"/>
              <a:t>Tablet do podróży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Lista potrzebnych narzędzi</a:t>
            </a:r>
            <a:endParaRPr lang="pl-PL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Nowy tablet do podróży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8578359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Poznaj proces</a:t>
            </a:r>
            <a:endParaRPr lang="pl-PL" dirty="0"/>
          </a:p>
        </p:txBody>
      </p:sp>
      <p:sp>
        <p:nvSpPr>
          <p:cNvPr id="1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Poznaj prawidłowy przepływ pracy</a:t>
            </a:r>
          </a:p>
          <a:p>
            <a:r>
              <a:rPr lang="pl-PL" dirty="0" smtClean="0"/>
              <a:t>Pytaj, zanim coś zrobisz!</a:t>
            </a:r>
            <a:endParaRPr lang="pl-PL" dirty="0"/>
          </a:p>
        </p:txBody>
      </p:sp>
      <p:pic>
        <p:nvPicPr>
          <p:cNvPr id="4" name="Picture 3" descr="C:\Users\Sydney Higa\AppData\Local\Microsoft\Windows\Temporary Internet Files\Content.IE5\A10MUGBV\MP900443243[1].jpg"/>
          <p:cNvPicPr>
            <a:picLocks noChangeAspect="1" noChangeArrowheads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1781370"/>
            <a:ext cx="4730376" cy="3148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Rozsądnie wykorzystuj czas</a:t>
            </a:r>
            <a:endParaRPr lang="pl-PL" dirty="0"/>
          </a:p>
        </p:txBody>
      </p:sp>
      <p:graphicFrame>
        <p:nvGraphicFramePr>
          <p:cNvPr id="4" name="Table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10845935"/>
              </p:ext>
            </p:extLst>
          </p:nvPr>
        </p:nvGraphicFramePr>
        <p:xfrm>
          <a:off x="2284413" y="1905000"/>
          <a:ext cx="5705344" cy="2377440"/>
        </p:xfrm>
        <a:graphic>
          <a:graphicData uri="http://schemas.openxmlformats.org/drawingml/2006/table">
            <a:tbl>
              <a:tblPr firstRow="1" firstCol="1">
                <a:tableStyleId>{85BE263C-DBD7-4A20-BB59-AAB30ACAA65A}</a:tableStyleId>
              </a:tblPr>
              <a:tblGrid>
                <a:gridCol w="2133071"/>
                <a:gridCol w="1803434"/>
                <a:gridCol w="1768839"/>
              </a:tblGrid>
              <a:tr h="0">
                <a:tc gridSpan="3">
                  <a:txBody>
                    <a:bodyPr/>
                    <a:lstStyle/>
                    <a:p>
                      <a:pPr algn="ctr"/>
                      <a:r>
                        <a:rPr lang="pl-PL" noProof="0" dirty="0" smtClean="0"/>
                        <a:t>Efekty konkretnych działań</a:t>
                      </a:r>
                      <a:endParaRPr lang="pl-PL" noProof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pl-PL" noProof="0" dirty="0" smtClean="0"/>
                        <a:t>Zadanie</a:t>
                      </a:r>
                      <a:endParaRPr lang="pl-PL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noProof="0" dirty="0" smtClean="0"/>
                        <a:t>Czas poświęcony codziennie</a:t>
                      </a:r>
                      <a:endParaRPr lang="pl-PL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noProof="0" dirty="0" smtClean="0"/>
                        <a:t>Czas zaoszczędzony tygodniowo</a:t>
                      </a:r>
                      <a:endParaRPr lang="pl-PL" noProof="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pl-PL" noProof="0" dirty="0" smtClean="0"/>
                        <a:t>Dokumenty</a:t>
                      </a:r>
                      <a:endParaRPr lang="pl-PL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noProof="0" dirty="0" smtClean="0"/>
                        <a:t>15 minut</a:t>
                      </a:r>
                      <a:endParaRPr lang="pl-PL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noProof="0" dirty="0" smtClean="0"/>
                        <a:t>6 godz.</a:t>
                      </a:r>
                      <a:endParaRPr lang="pl-PL" noProof="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pl-PL" noProof="0" dirty="0" smtClean="0"/>
                        <a:t>Poczta e-mail</a:t>
                      </a:r>
                      <a:endParaRPr lang="pl-PL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noProof="0" dirty="0" smtClean="0"/>
                        <a:t>30 minut</a:t>
                      </a:r>
                      <a:endParaRPr lang="pl-PL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noProof="0" dirty="0" smtClean="0"/>
                        <a:t>8 godz.</a:t>
                      </a:r>
                      <a:endParaRPr lang="pl-PL" noProof="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pl-PL" noProof="0" dirty="0" smtClean="0"/>
                        <a:t>Kalendarz</a:t>
                      </a:r>
                      <a:endParaRPr lang="pl-PL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noProof="0" dirty="0" smtClean="0"/>
                        <a:t>15 minut</a:t>
                      </a:r>
                      <a:endParaRPr lang="pl-PL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noProof="0" dirty="0" smtClean="0"/>
                        <a:t>4 godz.</a:t>
                      </a:r>
                      <a:endParaRPr lang="pl-PL" noProof="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Picture 2" descr="C:\Users\Sydney Higa\AppData\Local\Microsoft\Windows\Temporary Internet Files\Content.IE5\A10MUGBV\MC900013191[1].wmf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762000"/>
            <a:ext cx="1054303" cy="1894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Zarządzaj pocztą E-Mail</a:t>
            </a:r>
            <a:endParaRPr lang="pl-PL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41089781"/>
              </p:ext>
            </p:extLst>
          </p:nvPr>
        </p:nvGraphicFramePr>
        <p:xfrm>
          <a:off x="822325" y="1100138"/>
          <a:ext cx="7521575" cy="35798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Używaj kalendarza</a:t>
            </a:r>
            <a:endParaRPr lang="pl-PL" dirty="0"/>
          </a:p>
        </p:txBody>
      </p:sp>
      <p:sp>
        <p:nvSpPr>
          <p:cNvPr id="19" name="Rectangle 3"/>
          <p:cNvSpPr>
            <a:spLocks noGrp="1"/>
          </p:cNvSpPr>
          <p:nvPr>
            <p:ph type="body" idx="1"/>
          </p:nvPr>
        </p:nvSpPr>
        <p:spPr>
          <a:xfrm>
            <a:off x="1279525" y="1600200"/>
            <a:ext cx="5257800" cy="2895600"/>
          </a:xfrm>
        </p:spPr>
        <p:txBody>
          <a:bodyPr/>
          <a:lstStyle/>
          <a:p>
            <a:r>
              <a:rPr lang="pl-PL" dirty="0" smtClean="0"/>
              <a:t>Sprawdzaj</a:t>
            </a:r>
          </a:p>
          <a:p>
            <a:pPr lvl="1"/>
            <a:r>
              <a:rPr lang="pl-PL" dirty="0" smtClean="0"/>
              <a:t>Zadania do wykonania</a:t>
            </a:r>
          </a:p>
          <a:p>
            <a:pPr lvl="1"/>
            <a:r>
              <a:rPr lang="pl-PL" dirty="0" smtClean="0"/>
              <a:t>Nadzorowane zadania</a:t>
            </a:r>
          </a:p>
          <a:p>
            <a:pPr lvl="1"/>
            <a:r>
              <a:rPr lang="pl-PL" dirty="0" smtClean="0"/>
              <a:t>Rozplanowanie czasu</a:t>
            </a:r>
          </a:p>
          <a:p>
            <a:r>
              <a:rPr lang="pl-PL" dirty="0" smtClean="0"/>
              <a:t>Osobisty i służbowy</a:t>
            </a:r>
          </a:p>
          <a:p>
            <a:pPr lvl="1"/>
            <a:endParaRPr lang="pl-PL" dirty="0" smtClean="0"/>
          </a:p>
          <a:p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Miej pod ręką</a:t>
            </a:r>
            <a:endParaRPr lang="pl-PL" dirty="0"/>
          </a:p>
        </p:txBody>
      </p:sp>
      <p:graphicFrame>
        <p:nvGraphicFramePr>
          <p:cNvPr id="6" name="Diagram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41775333"/>
              </p:ext>
            </p:extLst>
          </p:nvPr>
        </p:nvGraphicFramePr>
        <p:xfrm>
          <a:off x="457200" y="1905000"/>
          <a:ext cx="8229600" cy="304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zationB" id="{940916D4-406A-47EA-B1F7-54E25C8FB669}" vid="{84B14A48-EA40-4B5C-8334-0E395E9B2912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Stage xmlns="ae823f7d-069f-4daa-af24-280720d75287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178F658795BA48AB8825B4BEF45220" ma:contentTypeVersion="1" ma:contentTypeDescription="Create a new document." ma:contentTypeScope="" ma:versionID="b227381dafdcc536db785a9e70529fd1">
  <xsd:schema xmlns:xsd="http://www.w3.org/2001/XMLSchema" xmlns:xs="http://www.w3.org/2001/XMLSchema" xmlns:p="http://schemas.microsoft.com/office/2006/metadata/properties" xmlns:ns2="ae823f7d-069f-4daa-af24-280720d75287" targetNamespace="http://schemas.microsoft.com/office/2006/metadata/properties" ma:root="true" ma:fieldsID="e4d79b7d7d44ae6936571e674a62052f" ns2:_="">
    <xsd:import namespace="ae823f7d-069f-4daa-af24-280720d75287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23f7d-069f-4daa-af24-280720d75287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review"/>
              <xsd:enumeration value="Tech Review"/>
              <xsd:enumeration value="CE1"/>
              <xsd:enumeration value="Indexing"/>
              <xsd:enumeration value="AU doc review"/>
              <xsd:enumeration value="CE2/doc prep"/>
              <xsd:enumeration value="Gfx/Layout 1"/>
              <xsd:enumeration value="Au PDF review"/>
              <xsd:enumeration value="Layout 2"/>
              <xsd:enumeration value="Proof 1"/>
              <xsd:enumeration value="Nearly final layout"/>
              <xsd:enumeration value="Proof cx"/>
              <xsd:enumeration value="Page turning"/>
              <xsd:enumeration value="Really final layout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A9F5A48-AA16-4CD3-BCA4-6DB508944CA4}">
  <ds:schemaRefs>
    <ds:schemaRef ds:uri="http://schemas.microsoft.com/office/2006/metadata/properties"/>
    <ds:schemaRef ds:uri="ae823f7d-069f-4daa-af24-280720d75287"/>
  </ds:schemaRefs>
</ds:datastoreItem>
</file>

<file path=customXml/itemProps2.xml><?xml version="1.0" encoding="utf-8"?>
<ds:datastoreItem xmlns:ds="http://schemas.openxmlformats.org/officeDocument/2006/customXml" ds:itemID="{0D0D326B-8135-4FC3-9946-2DB18734A3A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e823f7d-069f-4daa-af24-280720d7528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759B2CB-A608-48C0-AFAF-93BE26DE4F5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OrganizationB</Template>
  <TotalTime>20</TotalTime>
  <Words>151</Words>
  <Application>Microsoft Office PowerPoint</Application>
  <PresentationFormat>Pokaz na ekranie (4:3)</PresentationFormat>
  <Paragraphs>53</Paragraphs>
  <Slides>9</Slides>
  <Notes>1</Notes>
  <HiddenSlides>0</HiddenSlides>
  <MMClips>0</MMClips>
  <ScaleCrop>false</ScaleCrop>
  <HeadingPairs>
    <vt:vector size="6" baseType="variant">
      <vt:variant>
        <vt:lpstr>Używane czcionki</vt:lpstr>
      </vt:variant>
      <vt:variant>
        <vt:i4>6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9</vt:i4>
      </vt:variant>
    </vt:vector>
  </HeadingPairs>
  <TitlesOfParts>
    <vt:vector size="16" baseType="lpstr">
      <vt:lpstr>Arial</vt:lpstr>
      <vt:lpstr>Calibri</vt:lpstr>
      <vt:lpstr>Franklin Gothic Book</vt:lpstr>
      <vt:lpstr>Franklin Gothic Medium</vt:lpstr>
      <vt:lpstr>Tunga</vt:lpstr>
      <vt:lpstr>Wingdings</vt:lpstr>
      <vt:lpstr>Angles</vt:lpstr>
      <vt:lpstr>Prezentacja programu PowerPoint</vt:lpstr>
      <vt:lpstr>Uporządkuj swoje miejsce pracy</vt:lpstr>
      <vt:lpstr>Zbierz razem swoje narzędzia</vt:lpstr>
      <vt:lpstr>Lista potrzebnych narzędzi</vt:lpstr>
      <vt:lpstr>Poznaj proces</vt:lpstr>
      <vt:lpstr>Rozsądnie wykorzystuj czas</vt:lpstr>
      <vt:lpstr>Zarządzaj pocztą E-Mail</vt:lpstr>
      <vt:lpstr>Używaj kalendarza</vt:lpstr>
      <vt:lpstr>Miej pod ręką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cp:lastModifiedBy>Sidney Higa</cp:lastModifiedBy>
  <cp:revision>5</cp:revision>
  <dcterms:created xsi:type="dcterms:W3CDTF">2012-11-21T23:52:17Z</dcterms:created>
  <dcterms:modified xsi:type="dcterms:W3CDTF">2013-03-05T08:07:45Z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TC011594421033</vt:lpwstr>
  </property>
  <property fmtid="{D5CDD505-2E9C-101B-9397-08002B2CF9AE}" pid="3" name="ContentTypeId">
    <vt:lpwstr>0x010100ED178F658795BA48AB8825B4BEF45220</vt:lpwstr>
  </property>
</Properties>
</file>