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56" r:id="rId5"/>
  </p:sldMasterIdLst>
  <p:notesMasterIdLst>
    <p:notesMasterId r:id="rId14"/>
  </p:notesMasterIdLst>
  <p:handoutMasterIdLst>
    <p:handoutMasterId r:id="rId15"/>
  </p:handoutMasterIdLst>
  <p:sldIdLst>
    <p:sldId id="257" r:id="rId6"/>
    <p:sldId id="258" r:id="rId7"/>
    <p:sldId id="259" r:id="rId8"/>
    <p:sldId id="260" r:id="rId9"/>
    <p:sldId id="268" r:id="rId10"/>
    <p:sldId id="270" r:id="rId11"/>
    <p:sldId id="261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E25E649-3F16-4E02-A733-19D2CDBF48F0}" styleName="Medium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Typowe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Realizowane</c:v>
                </c:pt>
                <c:pt idx="1">
                  <c:v>Delegowane</c:v>
                </c:pt>
                <c:pt idx="2">
                  <c:v>Przechowywane</c:v>
                </c:pt>
                <c:pt idx="3">
                  <c:v>Odrzucone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5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Pożądane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Realizowane</c:v>
                </c:pt>
                <c:pt idx="1">
                  <c:v>Delegowane</c:v>
                </c:pt>
                <c:pt idx="2">
                  <c:v>Przechowywane</c:v>
                </c:pt>
                <c:pt idx="3">
                  <c:v>Odrzucone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</c:v>
                </c:pt>
                <c:pt idx="1">
                  <c:v>35</c:v>
                </c:pt>
                <c:pt idx="2">
                  <c:v>5</c:v>
                </c:pt>
                <c:pt idx="3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box"/>
        <c:axId val="196918872"/>
        <c:axId val="196919264"/>
        <c:axId val="0"/>
      </c:bar3DChart>
      <c:catAx>
        <c:axId val="196918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 dirty="0" smtClean="0"/>
                  <a:t>Działanie</a:t>
                </a:r>
                <a:endParaRPr lang="en-US" dirty="0"/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crossAx val="196919264"/>
        <c:crosses val="autoZero"/>
        <c:auto val="1"/>
        <c:lblAlgn val="ctr"/>
        <c:lblOffset val="100"/>
        <c:noMultiLvlLbl val="0"/>
      </c:catAx>
      <c:valAx>
        <c:axId val="19691926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pl-PL" dirty="0" smtClean="0"/>
                  <a:t>Procent</a:t>
                </a:r>
                <a:endParaRPr lang="pl-PL" noProof="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969188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2B253-6386-4A71-9679-6D9A9C3B28AA}" type="doc">
      <dgm:prSet loTypeId="urn:microsoft.com/office/officeart/2005/8/layout/default#1" loCatId="process" qsTypeId="urn:microsoft.com/office/officeart/2005/8/quickstyle/simple2#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2A5C624-71B5-47C4-8D4F-FD4D8C142E1C}">
      <dgm:prSet phldrT="[Text]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pl-PL" dirty="0" smtClean="0"/>
            <a:t>Najważniejsze zadania</a:t>
          </a:r>
          <a:endParaRPr lang="en-US" dirty="0"/>
        </a:p>
      </dgm:t>
    </dgm:pt>
    <dgm:pt modelId="{14C23B5D-F547-4D57-BF04-F8DF64EB12BB}" type="parTrans" cxnId="{4476496C-7DC0-4EBA-8684-FFCBAA2D6819}">
      <dgm:prSet/>
      <dgm:spPr/>
      <dgm:t>
        <a:bodyPr/>
        <a:lstStyle/>
        <a:p>
          <a:endParaRPr lang="en-US"/>
        </a:p>
      </dgm:t>
    </dgm:pt>
    <dgm:pt modelId="{B5C33CA7-A1FC-4535-9C31-E5D1195BF8C8}" type="sibTrans" cxnId="{4476496C-7DC0-4EBA-8684-FFCBAA2D6819}">
      <dgm:prSet/>
      <dgm:spPr/>
      <dgm:t>
        <a:bodyPr/>
        <a:lstStyle/>
        <a:p>
          <a:endParaRPr lang="en-US"/>
        </a:p>
      </dgm:t>
    </dgm:pt>
    <dgm:pt modelId="{BAD5C9A4-2D8B-4A53-AD43-4B4E51E85F6C}">
      <dgm:prSet/>
      <dgm:spPr/>
      <dgm:t>
        <a:bodyPr/>
        <a:lstStyle/>
        <a:p>
          <a:r>
            <a:rPr lang="pl-PL" dirty="0" smtClean="0"/>
            <a:t>Ocena tygodniowa</a:t>
          </a:r>
        </a:p>
      </dgm:t>
    </dgm:pt>
    <dgm:pt modelId="{09B3B185-4C96-4090-97CF-E175C102BF9F}" type="parTrans" cxnId="{16BC7437-98EA-42FE-9E61-4A11B7E99037}">
      <dgm:prSet/>
      <dgm:spPr/>
      <dgm:t>
        <a:bodyPr/>
        <a:lstStyle/>
        <a:p>
          <a:endParaRPr lang="pl-PL"/>
        </a:p>
      </dgm:t>
    </dgm:pt>
    <dgm:pt modelId="{1F99A1C3-BBD1-4B48-8167-4FBC387C325D}" type="sibTrans" cxnId="{16BC7437-98EA-42FE-9E61-4A11B7E99037}">
      <dgm:prSet/>
      <dgm:spPr/>
      <dgm:t>
        <a:bodyPr/>
        <a:lstStyle/>
        <a:p>
          <a:endParaRPr lang="pl-PL"/>
        </a:p>
      </dgm:t>
    </dgm:pt>
    <dgm:pt modelId="{FD1DF111-606B-4B12-9488-AED7AB21FBD2}">
      <dgm:prSet/>
      <dgm:spPr/>
      <dgm:t>
        <a:bodyPr/>
        <a:lstStyle/>
        <a:p>
          <a:r>
            <a:rPr lang="pl-PL" dirty="0" smtClean="0"/>
            <a:t>Schemat organizacyjny</a:t>
          </a:r>
        </a:p>
      </dgm:t>
    </dgm:pt>
    <dgm:pt modelId="{40637BDE-E031-4045-9414-0C14FF462DEC}" type="parTrans" cxnId="{446184C4-6E75-401A-AE6C-68E42FE9CC4A}">
      <dgm:prSet/>
      <dgm:spPr/>
      <dgm:t>
        <a:bodyPr/>
        <a:lstStyle/>
        <a:p>
          <a:endParaRPr lang="pl-PL"/>
        </a:p>
      </dgm:t>
    </dgm:pt>
    <dgm:pt modelId="{C5486E4E-9E4E-4181-AB34-816B752F1B93}" type="sibTrans" cxnId="{446184C4-6E75-401A-AE6C-68E42FE9CC4A}">
      <dgm:prSet/>
      <dgm:spPr/>
      <dgm:t>
        <a:bodyPr/>
        <a:lstStyle/>
        <a:p>
          <a:endParaRPr lang="pl-PL"/>
        </a:p>
      </dgm:t>
    </dgm:pt>
    <dgm:pt modelId="{D86C678A-C00D-43FC-ADF2-B5071295A3C6}">
      <dgm:prSet/>
      <dgm:spPr/>
      <dgm:t>
        <a:bodyPr/>
        <a:lstStyle/>
        <a:p>
          <a:r>
            <a:rPr lang="pl-PL" dirty="0" smtClean="0"/>
            <a:t>Intstrukcje, procedury</a:t>
          </a:r>
        </a:p>
      </dgm:t>
    </dgm:pt>
    <dgm:pt modelId="{D9654709-9419-434B-A8AB-63D18ADE3FD4}" type="parTrans" cxnId="{3EFF4A1D-208D-48D5-9247-392503A26B09}">
      <dgm:prSet/>
      <dgm:spPr/>
      <dgm:t>
        <a:bodyPr/>
        <a:lstStyle/>
        <a:p>
          <a:endParaRPr lang="pl-PL"/>
        </a:p>
      </dgm:t>
    </dgm:pt>
    <dgm:pt modelId="{42B0DD75-16EE-425D-BB36-86EDE884158D}" type="sibTrans" cxnId="{3EFF4A1D-208D-48D5-9247-392503A26B09}">
      <dgm:prSet/>
      <dgm:spPr/>
      <dgm:t>
        <a:bodyPr/>
        <a:lstStyle/>
        <a:p>
          <a:endParaRPr lang="pl-PL"/>
        </a:p>
      </dgm:t>
    </dgm:pt>
    <dgm:pt modelId="{159CEFE4-F7C6-4252-9266-291D59AEF684}">
      <dgm:prSet/>
      <dgm:spPr/>
      <dgm:t>
        <a:bodyPr/>
        <a:lstStyle/>
        <a:p>
          <a:r>
            <a:rPr lang="pl-PL" u="sng" dirty="0" smtClean="0"/>
            <a:t>Informacje kontaktowe</a:t>
          </a:r>
        </a:p>
      </dgm:t>
    </dgm:pt>
    <dgm:pt modelId="{23B07620-D31C-4132-946E-A0994C83BBF2}" type="parTrans" cxnId="{4F5E7F70-1CAF-465B-866F-36693A2532FF}">
      <dgm:prSet/>
      <dgm:spPr/>
      <dgm:t>
        <a:bodyPr/>
        <a:lstStyle/>
        <a:p>
          <a:endParaRPr lang="pl-PL"/>
        </a:p>
      </dgm:t>
    </dgm:pt>
    <dgm:pt modelId="{0BC13768-F9B9-4E34-B0EF-40C8D1324C20}" type="sibTrans" cxnId="{4F5E7F70-1CAF-465B-866F-36693A2532FF}">
      <dgm:prSet/>
      <dgm:spPr/>
      <dgm:t>
        <a:bodyPr/>
        <a:lstStyle/>
        <a:p>
          <a:endParaRPr lang="pl-PL"/>
        </a:p>
      </dgm:t>
    </dgm:pt>
    <dgm:pt modelId="{0AE5279E-19F4-4366-86AD-5513F5DB0361}" type="pres">
      <dgm:prSet presAssocID="{C3B2B253-6386-4A71-9679-6D9A9C3B28AA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723F68CB-BBFF-432B-BCDB-51E550F4A8CF}" type="pres">
      <dgm:prSet presAssocID="{32A5C624-71B5-47C4-8D4F-FD4D8C142E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A47D2-3162-4B8B-B553-ADB83D9A3D11}" type="pres">
      <dgm:prSet presAssocID="{B5C33CA7-A1FC-4535-9C31-E5D1195BF8C8}" presName="sibTrans" presStyleCnt="0"/>
      <dgm:spPr/>
      <dgm:t>
        <a:bodyPr/>
        <a:lstStyle/>
        <a:p>
          <a:endParaRPr lang="en-US"/>
        </a:p>
      </dgm:t>
    </dgm:pt>
    <dgm:pt modelId="{1949E17E-6590-493A-87C5-28E5EB1ADA43}" type="pres">
      <dgm:prSet presAssocID="{BAD5C9A4-2D8B-4A53-AD43-4B4E51E85F6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FC124E2-AE96-4A3F-8E77-33C0439CCB02}" type="pres">
      <dgm:prSet presAssocID="{1F99A1C3-BBD1-4B48-8167-4FBC387C325D}" presName="sibTrans" presStyleCnt="0"/>
      <dgm:spPr/>
    </dgm:pt>
    <dgm:pt modelId="{CD461612-F03D-43BD-BAE1-E3CB0FD925B3}" type="pres">
      <dgm:prSet presAssocID="{FD1DF111-606B-4B12-9488-AED7AB21FBD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73E4F3C-88A2-4807-8269-253F2200CB99}" type="pres">
      <dgm:prSet presAssocID="{C5486E4E-9E4E-4181-AB34-816B752F1B93}" presName="sibTrans" presStyleCnt="0"/>
      <dgm:spPr/>
    </dgm:pt>
    <dgm:pt modelId="{31337AC7-1DAD-4016-BEA6-069D926145CB}" type="pres">
      <dgm:prSet presAssocID="{D86C678A-C00D-43FC-ADF2-B5071295A3C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B50E815-DBD3-4111-A0E4-62273BCC6648}" type="pres">
      <dgm:prSet presAssocID="{42B0DD75-16EE-425D-BB36-86EDE884158D}" presName="sibTrans" presStyleCnt="0"/>
      <dgm:spPr/>
    </dgm:pt>
    <dgm:pt modelId="{E3F3CD9E-1BBA-46DA-85B4-B3FC3EE4D91F}" type="pres">
      <dgm:prSet presAssocID="{159CEFE4-F7C6-4252-9266-291D59AEF68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2ACDE74-C821-47E0-A82A-52F46E99BE8C}" type="presOf" srcId="{BAD5C9A4-2D8B-4A53-AD43-4B4E51E85F6C}" destId="{1949E17E-6590-493A-87C5-28E5EB1ADA43}" srcOrd="0" destOrd="0" presId="urn:microsoft.com/office/officeart/2005/8/layout/default#1"/>
    <dgm:cxn modelId="{16BC7437-98EA-42FE-9E61-4A11B7E99037}" srcId="{C3B2B253-6386-4A71-9679-6D9A9C3B28AA}" destId="{BAD5C9A4-2D8B-4A53-AD43-4B4E51E85F6C}" srcOrd="1" destOrd="0" parTransId="{09B3B185-4C96-4090-97CF-E175C102BF9F}" sibTransId="{1F99A1C3-BBD1-4B48-8167-4FBC387C325D}"/>
    <dgm:cxn modelId="{F1C4FD9E-B478-43C7-B545-B86126550C05}" type="presOf" srcId="{32A5C624-71B5-47C4-8D4F-FD4D8C142E1C}" destId="{723F68CB-BBFF-432B-BCDB-51E550F4A8CF}" srcOrd="0" destOrd="0" presId="urn:microsoft.com/office/officeart/2005/8/layout/default#1"/>
    <dgm:cxn modelId="{3EFF4A1D-208D-48D5-9247-392503A26B09}" srcId="{C3B2B253-6386-4A71-9679-6D9A9C3B28AA}" destId="{D86C678A-C00D-43FC-ADF2-B5071295A3C6}" srcOrd="3" destOrd="0" parTransId="{D9654709-9419-434B-A8AB-63D18ADE3FD4}" sibTransId="{42B0DD75-16EE-425D-BB36-86EDE884158D}"/>
    <dgm:cxn modelId="{39D20C59-6C55-4C58-BBBD-3CDE6783DC55}" type="presOf" srcId="{159CEFE4-F7C6-4252-9266-291D59AEF684}" destId="{E3F3CD9E-1BBA-46DA-85B4-B3FC3EE4D91F}" srcOrd="0" destOrd="0" presId="urn:microsoft.com/office/officeart/2005/8/layout/default#1"/>
    <dgm:cxn modelId="{4476496C-7DC0-4EBA-8684-FFCBAA2D6819}" srcId="{C3B2B253-6386-4A71-9679-6D9A9C3B28AA}" destId="{32A5C624-71B5-47C4-8D4F-FD4D8C142E1C}" srcOrd="0" destOrd="0" parTransId="{14C23B5D-F547-4D57-BF04-F8DF64EB12BB}" sibTransId="{B5C33CA7-A1FC-4535-9C31-E5D1195BF8C8}"/>
    <dgm:cxn modelId="{9FE32F31-8BED-4DE4-8A50-4E40AD39AE5F}" type="presOf" srcId="{C3B2B253-6386-4A71-9679-6D9A9C3B28AA}" destId="{0AE5279E-19F4-4366-86AD-5513F5DB0361}" srcOrd="0" destOrd="0" presId="urn:microsoft.com/office/officeart/2005/8/layout/default#1"/>
    <dgm:cxn modelId="{CFECB1EC-BC9E-43EC-92DE-790619BC5A5B}" type="presOf" srcId="{D86C678A-C00D-43FC-ADF2-B5071295A3C6}" destId="{31337AC7-1DAD-4016-BEA6-069D926145CB}" srcOrd="0" destOrd="0" presId="urn:microsoft.com/office/officeart/2005/8/layout/default#1"/>
    <dgm:cxn modelId="{4F5E7F70-1CAF-465B-866F-36693A2532FF}" srcId="{C3B2B253-6386-4A71-9679-6D9A9C3B28AA}" destId="{159CEFE4-F7C6-4252-9266-291D59AEF684}" srcOrd="4" destOrd="0" parTransId="{23B07620-D31C-4132-946E-A0994C83BBF2}" sibTransId="{0BC13768-F9B9-4E34-B0EF-40C8D1324C20}"/>
    <dgm:cxn modelId="{446184C4-6E75-401A-AE6C-68E42FE9CC4A}" srcId="{C3B2B253-6386-4A71-9679-6D9A9C3B28AA}" destId="{FD1DF111-606B-4B12-9488-AED7AB21FBD2}" srcOrd="2" destOrd="0" parTransId="{40637BDE-E031-4045-9414-0C14FF462DEC}" sibTransId="{C5486E4E-9E4E-4181-AB34-816B752F1B93}"/>
    <dgm:cxn modelId="{2BC11423-4714-4AA5-8805-72BE9008EAE7}" type="presOf" srcId="{FD1DF111-606B-4B12-9488-AED7AB21FBD2}" destId="{CD461612-F03D-43BD-BAE1-E3CB0FD925B3}" srcOrd="0" destOrd="0" presId="urn:microsoft.com/office/officeart/2005/8/layout/default#1"/>
    <dgm:cxn modelId="{856078A2-DC4C-426F-954B-1F5A7817C25F}" type="presParOf" srcId="{0AE5279E-19F4-4366-86AD-5513F5DB0361}" destId="{723F68CB-BBFF-432B-BCDB-51E550F4A8CF}" srcOrd="0" destOrd="0" presId="urn:microsoft.com/office/officeart/2005/8/layout/default#1"/>
    <dgm:cxn modelId="{FB45E446-8FFC-400C-AF25-DFCEAB970E5E}" type="presParOf" srcId="{0AE5279E-19F4-4366-86AD-5513F5DB0361}" destId="{5C3A47D2-3162-4B8B-B553-ADB83D9A3D11}" srcOrd="1" destOrd="0" presId="urn:microsoft.com/office/officeart/2005/8/layout/default#1"/>
    <dgm:cxn modelId="{6A900B9F-3E6B-4E69-85B2-94B264B96681}" type="presParOf" srcId="{0AE5279E-19F4-4366-86AD-5513F5DB0361}" destId="{1949E17E-6590-493A-87C5-28E5EB1ADA43}" srcOrd="2" destOrd="0" presId="urn:microsoft.com/office/officeart/2005/8/layout/default#1"/>
    <dgm:cxn modelId="{29E1CB70-6449-4B50-A9DB-BEC3580EEB96}" type="presParOf" srcId="{0AE5279E-19F4-4366-86AD-5513F5DB0361}" destId="{DFC124E2-AE96-4A3F-8E77-33C0439CCB02}" srcOrd="3" destOrd="0" presId="urn:microsoft.com/office/officeart/2005/8/layout/default#1"/>
    <dgm:cxn modelId="{5F96FC3B-1B20-4198-8B37-73CB8F5192C0}" type="presParOf" srcId="{0AE5279E-19F4-4366-86AD-5513F5DB0361}" destId="{CD461612-F03D-43BD-BAE1-E3CB0FD925B3}" srcOrd="4" destOrd="0" presId="urn:microsoft.com/office/officeart/2005/8/layout/default#1"/>
    <dgm:cxn modelId="{864A8E7C-D655-4AD5-BEA8-C8805FF59411}" type="presParOf" srcId="{0AE5279E-19F4-4366-86AD-5513F5DB0361}" destId="{D73E4F3C-88A2-4807-8269-253F2200CB99}" srcOrd="5" destOrd="0" presId="urn:microsoft.com/office/officeart/2005/8/layout/default#1"/>
    <dgm:cxn modelId="{8AAC5BA6-A8D4-483B-809E-3D13ED5DBD4D}" type="presParOf" srcId="{0AE5279E-19F4-4366-86AD-5513F5DB0361}" destId="{31337AC7-1DAD-4016-BEA6-069D926145CB}" srcOrd="6" destOrd="0" presId="urn:microsoft.com/office/officeart/2005/8/layout/default#1"/>
    <dgm:cxn modelId="{A5272B30-E4DD-4E9B-8794-A586362DB082}" type="presParOf" srcId="{0AE5279E-19F4-4366-86AD-5513F5DB0361}" destId="{CB50E815-DBD3-4111-A0E4-62273BCC6648}" srcOrd="7" destOrd="0" presId="urn:microsoft.com/office/officeart/2005/8/layout/default#1"/>
    <dgm:cxn modelId="{73198A64-A926-4AD4-96E4-6D778CBEB3B9}" type="presParOf" srcId="{0AE5279E-19F4-4366-86AD-5513F5DB0361}" destId="{E3F3CD9E-1BBA-46DA-85B4-B3FC3EE4D91F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 minVer="12.0">
  <dgm:title val=""/>
  <dgm:desc val=""/>
  <dgm:catLst>
    <dgm:cat type="process" pri="1000"/>
    <dgm:cat type="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node" refType="w"/>
      <dgm:constr type="h" for="ch" forName="node" refType="w" refFor="ch" refForName="node" op="equ" fact="0.6"/>
      <dgm:constr type="w" for="ch" forName="sibTrans" refType="w" refFor="ch" refForName="node" op="equ" fact="0.1"/>
      <dgm:constr type="sp" refType="w" refFor="ch" refForName="sibTrans" op="equ"/>
      <dgm:constr type="primFontSz" for="ch" forName="node" op="equ" val="100"/>
    </dgm:constrLst>
    <dgm:forEach name="Name4" axis="ch" ptType="node">
      <dgm:layoutNode name="node">
        <dgm:varLst>
          <dgm:bulletEnabled val="1"/>
        </dgm:varLst>
        <dgm:presOf axis="desOrSelf" ptType="node"/>
        <dgm:alg type="tx"/>
        <dgm:shape xmlns:r="http://schemas.openxmlformats.org/officeDocument/2006/relationships" type="rect" r:blip="">
          <dgm:adjLst/>
        </dgm:shape>
        <dgm:constrLst/>
        <dgm:ruleLst>
          <dgm:rule type="primFontSz" val="2" fact="NaN" max="NaN"/>
        </dgm:ruleLst>
      </dgm:layoutNode>
      <dgm:forEach name="Name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 minVer="12.0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0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0587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0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4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3841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3841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3841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B7FFE138-060B-4A09-A290-32377E64A3C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78A8-2A4E-4FED-8C6A-165E3EC8D9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8A2C-6AB6-433F-BC71-C4EE38BC3DC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F6D3474C-9AB0-4C46-94FC-532709E129BA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Procedures.docx" TargetMode="Externa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5181600"/>
            <a:ext cx="5256213" cy="1143000"/>
          </a:xfrm>
        </p:spPr>
        <p:txBody>
          <a:bodyPr/>
          <a:lstStyle/>
          <a:p>
            <a:pPr algn="ctr"/>
            <a:r>
              <a:rPr lang="pl-PL" altLang="x-none" dirty="0" smtClean="0"/>
              <a:t>Lepsza organizacja to lepsze wyniki</a:t>
            </a:r>
            <a:endParaRPr lang="pl-PL" altLang="x-none" dirty="0"/>
          </a:p>
        </p:txBody>
      </p:sp>
      <p:sp>
        <p:nvSpPr>
          <p:cNvPr id="4" name="Rectangle 3"/>
          <p:cNvSpPr/>
          <p:nvPr/>
        </p:nvSpPr>
        <p:spPr>
          <a:xfrm>
            <a:off x="838200" y="1447800"/>
            <a:ext cx="7543800" cy="32004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pl-PL" sz="5400" b="1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Organizacja101</a:t>
            </a:r>
            <a:endParaRPr lang="pl-PL" sz="5400" b="1" dirty="0">
              <a:ln w="18000">
                <a:solidFill>
                  <a:schemeClr val="bg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Uporządkuj swoje miejsce pracy</a:t>
            </a:r>
            <a:endParaRPr lang="pl-PL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438400"/>
          </a:xfrm>
        </p:spPr>
        <p:txBody>
          <a:bodyPr/>
          <a:lstStyle/>
          <a:p>
            <a:r>
              <a:rPr lang="pl-PL" dirty="0" smtClean="0"/>
              <a:t>Bałagan = zły obraz</a:t>
            </a:r>
          </a:p>
          <a:p>
            <a:r>
              <a:rPr lang="pl-PL" dirty="0" smtClean="0"/>
              <a:t>Miejsce na wszystko</a:t>
            </a:r>
          </a:p>
          <a:p>
            <a:r>
              <a:rPr lang="pl-PL" dirty="0" smtClean="0"/>
              <a:t>Zrób to od razu!</a:t>
            </a:r>
          </a:p>
          <a:p>
            <a:r>
              <a:rPr lang="pl-PL" dirty="0" smtClean="0"/>
              <a:t>Codzienne działania</a:t>
            </a:r>
          </a:p>
          <a:p>
            <a:endParaRPr lang="pl-PL" dirty="0"/>
          </a:p>
        </p:txBody>
      </p:sp>
      <p:sp>
        <p:nvSpPr>
          <p:cNvPr id="26" name="Rectangle 4"/>
          <p:cNvSpPr txBox="1"/>
          <p:nvPr/>
        </p:nvSpPr>
        <p:spPr>
          <a:xfrm flipH="1">
            <a:off x="5029200" y="4800600"/>
            <a:ext cx="3200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smtClean="0"/>
              <a:t>Pozbierałem to wszystko, ale nie pamiętam gdzie położyłem.</a:t>
            </a:r>
          </a:p>
          <a:p>
            <a:r>
              <a:rPr lang="pl-PL" dirty="0" smtClean="0"/>
              <a:t>	       - anonim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Zbierz razem swoje narzędzia</a:t>
            </a:r>
            <a:endParaRPr lang="pl-PL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Modułowe pojemniki</a:t>
            </a:r>
          </a:p>
          <a:p>
            <a:r>
              <a:rPr lang="pl-PL" dirty="0" smtClean="0"/>
              <a:t>Papier (do drukarki i pisania)</a:t>
            </a:r>
          </a:p>
          <a:p>
            <a:r>
              <a:rPr lang="pl-PL" dirty="0" smtClean="0"/>
              <a:t>Karteczki, zszywacz, spinacze, taśma, długopisy</a:t>
            </a:r>
          </a:p>
          <a:p>
            <a:r>
              <a:rPr lang="pl-PL" dirty="0" smtClean="0"/>
              <a:t>Faktury/formularze/koperty</a:t>
            </a:r>
          </a:p>
          <a:p>
            <a:r>
              <a:rPr lang="pl-PL" dirty="0" smtClean="0"/>
              <a:t>Segregatory</a:t>
            </a:r>
          </a:p>
          <a:p>
            <a:r>
              <a:rPr lang="pl-PL" dirty="0" smtClean="0"/>
              <a:t>Kalendarz</a:t>
            </a:r>
          </a:p>
          <a:p>
            <a:r>
              <a:rPr lang="pl-PL" dirty="0" smtClean="0"/>
              <a:t>Kosz na śmieci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Poznaj proces</a:t>
            </a:r>
            <a:endParaRPr lang="pl-PL" dirty="0"/>
          </a:p>
        </p:txBody>
      </p:sp>
      <p:sp>
        <p:nvSpPr>
          <p:cNvPr id="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Poznaj prawidłowy przepływ pracy</a:t>
            </a:r>
          </a:p>
          <a:p>
            <a:r>
              <a:rPr lang="pl-PL" dirty="0" smtClean="0"/>
              <a:t>Pytaj, zanim coś zrobisz!</a:t>
            </a:r>
            <a:endParaRPr lang="pl-PL" dirty="0"/>
          </a:p>
        </p:txBody>
      </p:sp>
      <p:pic>
        <p:nvPicPr>
          <p:cNvPr id="2051" name="Picture 3" descr="C:\Users\Sydney Higa\AppData\Local\Microsoft\Windows\Temporary Internet Files\Content.IE5\A10MUGBV\MP900443243[1]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81370"/>
            <a:ext cx="4730376" cy="314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Rozsądnie wykorzystuj czas</a:t>
            </a:r>
            <a:endParaRPr lang="pl-PL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5456407"/>
              </p:ext>
            </p:extLst>
          </p:nvPr>
        </p:nvGraphicFramePr>
        <p:xfrm>
          <a:off x="2284413" y="1905000"/>
          <a:ext cx="5705344" cy="2377440"/>
        </p:xfrm>
        <a:graphic>
          <a:graphicData uri="http://schemas.openxmlformats.org/drawingml/2006/table">
            <a:tbl>
              <a:tblPr firstRow="1" firstCol="1">
                <a:tableStyleId>{85BE263C-DBD7-4A20-BB59-AAB30ACAA65A}</a:tableStyleId>
              </a:tblPr>
              <a:tblGrid>
                <a:gridCol w="2133071"/>
                <a:gridCol w="1803434"/>
                <a:gridCol w="1768839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pl-PL" noProof="0" dirty="0" smtClean="0"/>
                        <a:t>Efekty konkretnych</a:t>
                      </a:r>
                      <a:r>
                        <a:rPr lang="pl-PL" baseline="0" noProof="0" dirty="0" smtClean="0"/>
                        <a:t> działań</a:t>
                      </a:r>
                      <a:endParaRPr lang="pl-PL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Zadanie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Czas poświęcony codziennie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Czas </a:t>
                      </a:r>
                      <a:r>
                        <a:rPr lang="pl-PL" noProof="0" dirty="0" err="1" smtClean="0"/>
                        <a:t>zaoszcz</a:t>
                      </a:r>
                      <a:r>
                        <a:rPr lang="pl-PL" noProof="0" dirty="0" smtClean="0"/>
                        <a:t>. tygodniowo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Dokumenty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15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6 godz.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Poczta e-mail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30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8 godz.</a:t>
                      </a:r>
                      <a:endParaRPr lang="pl-PL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Kalendarz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15 minut</a:t>
                      </a:r>
                      <a:endParaRPr lang="pl-P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0" dirty="0" smtClean="0"/>
                        <a:t>4 godz.</a:t>
                      </a:r>
                      <a:endParaRPr lang="pl-PL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C:\Users\Sydney Higa\AppData\Local\Microsoft\Windows\Temporary Internet Files\Content.IE5\A10MUGBV\MC900013191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1054303" cy="189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Zarządzaj pocztą e-mail</a:t>
            </a:r>
            <a:endParaRPr lang="pl-P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986593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Używaj kalendarza</a:t>
            </a:r>
            <a:endParaRPr lang="pl-PL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895600"/>
          </a:xfrm>
        </p:spPr>
        <p:txBody>
          <a:bodyPr/>
          <a:lstStyle/>
          <a:p>
            <a:r>
              <a:rPr lang="pl-PL" dirty="0" smtClean="0"/>
              <a:t>Sprawdzaj</a:t>
            </a:r>
          </a:p>
          <a:p>
            <a:pPr lvl="1"/>
            <a:r>
              <a:rPr lang="pl-PL" dirty="0" smtClean="0"/>
              <a:t>Zadania do wykonania</a:t>
            </a:r>
          </a:p>
          <a:p>
            <a:pPr lvl="1"/>
            <a:r>
              <a:rPr lang="pl-PL" dirty="0" smtClean="0"/>
              <a:t>Nadzorowane zadania</a:t>
            </a:r>
          </a:p>
          <a:p>
            <a:pPr lvl="1"/>
            <a:r>
              <a:rPr lang="pl-PL" dirty="0" smtClean="0"/>
              <a:t>Rozplanowanie czasu</a:t>
            </a:r>
          </a:p>
          <a:p>
            <a:r>
              <a:rPr lang="pl-PL" dirty="0" smtClean="0"/>
              <a:t>Osobisty i służbowy</a:t>
            </a:r>
          </a:p>
          <a:p>
            <a:pPr lvl="1"/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Miej pod ręką</a:t>
            </a:r>
            <a:endParaRPr lang="pl-PL" dirty="0"/>
          </a:p>
        </p:txBody>
      </p:sp>
      <p:graphicFrame>
        <p:nvGraphicFramePr>
          <p:cNvPr id="6" name="Diagra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8666353"/>
              </p:ext>
            </p:extLst>
          </p:nvPr>
        </p:nvGraphicFramePr>
        <p:xfrm>
          <a:off x="457200" y="1905000"/>
          <a:ext cx="82296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icking clock design template [1]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ettingOrganized" id="{8F1396AB-9FAA-4BAF-8ADC-E59DBB9B1435}" vid="{E88BC6FD-E28B-4BD8-AEB5-02D1001AF3B5}"/>
    </a:ext>
  </a:extLst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ttingOrganized" id="{8F1396AB-9FAA-4BAF-8ADC-E59DBB9B1435}" vid="{EE5BD964-2C6F-42D5-9BC8-14AC09F2C769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E56DC6-3E00-446B-8FDC-83B152D93E49}">
  <ds:schemaRefs>
    <ds:schemaRef ds:uri="http://schemas.microsoft.com/office/2006/metadata/properties"/>
    <ds:schemaRef ds:uri="http://schemas.microsoft.com/office/infopath/2007/PartnerControls"/>
    <ds:schemaRef ds:uri="ae823f7d-069f-4daa-af24-280720d75287"/>
  </ds:schemaRefs>
</ds:datastoreItem>
</file>

<file path=customXml/itemProps2.xml><?xml version="1.0" encoding="utf-8"?>
<ds:datastoreItem xmlns:ds="http://schemas.openxmlformats.org/officeDocument/2006/customXml" ds:itemID="{32E49267-F8A1-4A00-A0A0-7121169C0A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F41744-B28C-4932-8D4E-3F78430C81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GettingOrganized</Template>
  <TotalTime>11</TotalTime>
  <Words>140</Words>
  <Application>Microsoft Office PowerPoint</Application>
  <PresentationFormat>Pokaz na ekranie (4:3)</PresentationFormat>
  <Paragraphs>50</Paragraphs>
  <Slides>8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8</vt:i4>
      </vt:variant>
    </vt:vector>
  </HeadingPairs>
  <TitlesOfParts>
    <vt:vector size="17" baseType="lpstr">
      <vt:lpstr>Arial</vt:lpstr>
      <vt:lpstr>Calibri</vt:lpstr>
      <vt:lpstr>Franklin Gothic Book</vt:lpstr>
      <vt:lpstr>Franklin Gothic Medium</vt:lpstr>
      <vt:lpstr>Tunga</vt:lpstr>
      <vt:lpstr>Verdana</vt:lpstr>
      <vt:lpstr>Wingdings</vt:lpstr>
      <vt:lpstr>Ticking clock design template [1]</vt:lpstr>
      <vt:lpstr>Angles</vt:lpstr>
      <vt:lpstr>Prezentacja programu PowerPoint</vt:lpstr>
      <vt:lpstr>Uporządkuj swoje miejsce pracy</vt:lpstr>
      <vt:lpstr>Zbierz razem swoje narzędzia</vt:lpstr>
      <vt:lpstr>Poznaj proces</vt:lpstr>
      <vt:lpstr>Rozsądnie wykorzystuj czas</vt:lpstr>
      <vt:lpstr>Zarządzaj pocztą e-mail</vt:lpstr>
      <vt:lpstr>Używaj kalendarza</vt:lpstr>
      <vt:lpstr>Miej pod ręką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Joyce Cox</dc:creator>
  <cp:lastModifiedBy>Sidney Higa</cp:lastModifiedBy>
  <cp:revision>5</cp:revision>
  <dcterms:created xsi:type="dcterms:W3CDTF">2012-12-02T18:57:11Z</dcterms:created>
  <dcterms:modified xsi:type="dcterms:W3CDTF">2013-03-05T08:14:20Z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0x010100ED178F658795BA48AB8825B4BEF45220</vt:lpwstr>
  </property>
</Properties>
</file>