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71" r:id="rId4"/>
  </p:sldMasterIdLst>
  <p:notesMasterIdLst>
    <p:notesMasterId r:id="rId6"/>
  </p:notesMasterIdLst>
  <p:handoutMasterIdLst>
    <p:handoutMasterId r:id="rId7"/>
  </p:handoutMasterIdLst>
  <p:sldIdLst>
    <p:sldId id="265" r:id="rId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90" autoAdjust="0"/>
    <p:restoredTop sz="94660"/>
  </p:normalViewPr>
  <p:slideViewPr>
    <p:cSldViewPr>
      <p:cViewPr varScale="1">
        <p:scale>
          <a:sx n="86" d="100"/>
          <a:sy n="86" d="100"/>
        </p:scale>
        <p:origin x="6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12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10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5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3/5/2013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5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r="13000"/>
          <a:stretch/>
        </p:blipFill>
        <p:spPr>
          <a:xfrm>
            <a:off x="457200" y="2362200"/>
            <a:ext cx="18288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l-PL" dirty="0" smtClean="0"/>
              <a:t>Zdjęcia dzięki uprzejmości </a:t>
            </a:r>
            <a:r>
              <a:rPr lang="pl-PL" dirty="0" err="1" smtClean="0"/>
              <a:t>Rugged</a:t>
            </a:r>
            <a:r>
              <a:rPr lang="pl-PL" dirty="0" smtClean="0"/>
              <a:t> Country </a:t>
            </a:r>
            <a:r>
              <a:rPr lang="pl-PL" dirty="0" err="1" smtClean="0"/>
              <a:t>Plants</a:t>
            </a:r>
            <a:endParaRPr lang="pl-PL" dirty="0"/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pl-PL" dirty="0" smtClean="0"/>
              <a:t>Rośliny odporne na suszę w zachodnich </a:t>
            </a:r>
            <a:r>
              <a:rPr lang="pl-PL" smtClean="0"/>
              <a:t>obszarach </a:t>
            </a:r>
            <a:r>
              <a:rPr lang="pl-PL" smtClean="0"/>
              <a:t>podgórskich</a:t>
            </a:r>
            <a:endParaRPr lang="pl-PL" dirty="0"/>
          </a:p>
        </p:txBody>
      </p:sp>
      <p:pic>
        <p:nvPicPr>
          <p:cNvPr id="18" name="crop_j0175548.png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0" r="15750"/>
          <a:stretch/>
        </p:blipFill>
        <p:spPr>
          <a:xfrm>
            <a:off x="2514600" y="2362200"/>
            <a:ext cx="18288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9" name="j0321087.jpg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572000" y="2362200"/>
            <a:ext cx="18288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ivePlantsA" id="{AA61A602-CF63-4E76-9584-B9E5890C440B}" vid="{E85DC714-DBBF-4A7A-9AA9-57711FD85B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8F159D-867F-47F0-ABF4-5B80A0184E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B0C9CE-A4E8-4264-8B51-2197D386DDB9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FACD45AC-5D13-4920-A9E5-79A8B8AAE5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NativePlants</Template>
  <TotalTime>0</TotalTime>
  <Words>15</Words>
  <Application>Microsoft Office PowerPoint</Application>
  <PresentationFormat>Pokaz na ekranie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Calibri</vt:lpstr>
      <vt:lpstr>Franklin Gothic Book</vt:lpstr>
      <vt:lpstr>Franklin Gothic Medium</vt:lpstr>
      <vt:lpstr>Wingdings 2</vt:lpstr>
      <vt:lpstr>Trek</vt:lpstr>
      <vt:lpstr>Prezentacja programu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2012-11-20T23:40:56Z</dcterms:created>
  <dcterms:modified xsi:type="dcterms:W3CDTF">2013-03-05T08:06:10Z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