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397" autoAdjust="0"/>
    <p:restoredTop sz="94660"/>
  </p:normalViewPr>
  <p:slideViewPr>
    <p:cSldViewPr>
      <p:cViewPr varScale="1">
        <p:scale>
          <a:sx n="86" d="100"/>
          <a:sy n="86" d="100"/>
        </p:scale>
        <p:origin x="60" y="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9657101F-4026-4DD0-98E2-9BDEE0C094D8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0381C277-A82A-44C3-B874-535A55D8DA15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7101F-4026-4DD0-98E2-9BDEE0C094D8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1C277-A82A-44C3-B874-535A55D8DA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7101F-4026-4DD0-98E2-9BDEE0C094D8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1C277-A82A-44C3-B874-535A55D8DA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7101F-4026-4DD0-98E2-9BDEE0C094D8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1C277-A82A-44C3-B874-535A55D8DA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7101F-4026-4DD0-98E2-9BDEE0C094D8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1C277-A82A-44C3-B874-535A55D8DA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7101F-4026-4DD0-98E2-9BDEE0C094D8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1C277-A82A-44C3-B874-535A55D8DA1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7101F-4026-4DD0-98E2-9BDEE0C094D8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1C277-A82A-44C3-B874-535A55D8DA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7101F-4026-4DD0-98E2-9BDEE0C094D8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1C277-A82A-44C3-B874-535A55D8DA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7101F-4026-4DD0-98E2-9BDEE0C094D8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1C277-A82A-44C3-B874-535A55D8DA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7101F-4026-4DD0-98E2-9BDEE0C094D8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1C277-A82A-44C3-B874-535A55D8DA15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7101F-4026-4DD0-98E2-9BDEE0C094D8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1C277-A82A-44C3-B874-535A55D8DA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9657101F-4026-4DD0-98E2-9BDEE0C094D8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0381C277-A82A-44C3-B874-535A55D8DA1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mtClean="0"/>
              <a:t>Zdrowe </a:t>
            </a:r>
            <a:r>
              <a:rPr lang="pl-PL" dirty="0" smtClean="0"/>
              <a:t>ekosystemy</a:t>
            </a:r>
            <a:endParaRPr lang="pl-PL" dirty="0"/>
          </a:p>
        </p:txBody>
      </p:sp>
      <p:pic>
        <p:nvPicPr>
          <p:cNvPr id="1026" name="Picture 2" descr="C:\Users\Sydney Higa\AppData\Local\Microsoft\Windows\Temporary Internet Files\Content.IE5\MWR1U0BZ\MP900448387[1]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2632243"/>
            <a:ext cx="3419475" cy="285557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Sydney Higa\AppData\Local\Microsoft\Windows\Temporary Internet Files\Content.IE5\A10MUGBV\MP900448301[1].jpg"/>
          <p:cNvPicPr>
            <a:picLocks noGrp="1" noChangeAspect="1" noChangeArrowheads="1"/>
          </p:cNvPicPr>
          <p:nvPr>
            <p:ph sz="quarter" idx="14"/>
          </p:nvPr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-50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399"/>
          <a:stretch/>
        </p:blipFill>
        <p:spPr bwMode="auto">
          <a:xfrm>
            <a:off x="4670783" y="2615485"/>
            <a:ext cx="3419475" cy="285623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3266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ealthyEcosystemsA" id="{ADCE38E6-BE18-4E87-8663-62B4FD985CE5}" vid="{7939B28F-6128-4A6B-A522-C6BC1AABB670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Stage xmlns="ae823f7d-069f-4daa-af24-280720d75287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3CFA1FD-7EF2-42ED-AC7A-979B3B35CDAF}">
  <ds:schemaRefs>
    <ds:schemaRef ds:uri="http://schemas.microsoft.com/office/2006/metadata/properties"/>
    <ds:schemaRef ds:uri="ae823f7d-069f-4daa-af24-280720d75287"/>
  </ds:schemaRefs>
</ds:datastoreItem>
</file>

<file path=customXml/itemProps2.xml><?xml version="1.0" encoding="utf-8"?>
<ds:datastoreItem xmlns:ds="http://schemas.openxmlformats.org/officeDocument/2006/customXml" ds:itemID="{C8E87E3F-36E2-44A7-B073-5831691E547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F664CFC-3E9C-498A-9424-858A0A17E47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e823f7d-069f-4daa-af24-280720d7528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HealthyEcosystemsA</Template>
  <TotalTime>0</TotalTime>
  <Words>2</Words>
  <Application>Microsoft Office PowerPoint</Application>
  <PresentationFormat>Pokaz na ekranie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2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4" baseType="lpstr">
      <vt:lpstr>Century Gothic</vt:lpstr>
      <vt:lpstr>Wingdings 2</vt:lpstr>
      <vt:lpstr>Austin</vt:lpstr>
      <vt:lpstr>Zdrowe ekosystemy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Zdrowe ekosystemy</dc:title>
  <dc:creator>Joyce Cox</dc:creator>
  <cp:lastModifiedBy>Sidney Higa</cp:lastModifiedBy>
  <cp:revision>4</cp:revision>
  <dcterms:created xsi:type="dcterms:W3CDTF">2012-11-22T19:34:01Z</dcterms:created>
  <dcterms:modified xsi:type="dcterms:W3CDTF">2013-03-05T08:08:37Z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0x010100ED178F658795BA48AB8825B4BEF45220</vt:lpwstr>
  </property>
</Properties>
</file>