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58" r:id="rId7"/>
    <p:sldId id="259" r:id="rId8"/>
    <p:sldId id="260" r:id="rId9"/>
    <p:sldId id="267" r:id="rId10"/>
    <p:sldId id="261" r:id="rId11"/>
    <p:sldId id="264" r:id="rId12"/>
    <p:sldId id="262" r:id="rId13"/>
    <p:sldId id="263" r:id="rId14"/>
    <p:sldId id="265" r:id="rId15"/>
    <p:sldId id="266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94660"/>
  </p:normalViewPr>
  <p:slideViewPr>
    <p:cSldViewPr>
      <p:cViewPr varScale="1">
        <p:scale>
          <a:sx n="86" d="100"/>
          <a:sy n="86" d="100"/>
        </p:scale>
        <p:origin x="78" y="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Oszczędzanie wody </a:t>
            </a:r>
            <a:r>
              <a:rPr lang="pl-PL"/>
              <a:t>a </a:t>
            </a:r>
            <a:r>
              <a:rPr lang="pl-PL" smtClean="0"/>
              <a:t>kształt </a:t>
            </a:r>
            <a:r>
              <a:rPr lang="pl-PL" dirty="0"/>
              <a:t>krajobrazu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/>
              <a:t>Ekonomiczne rozwiązania dla regionów podgórskich</a:t>
            </a:r>
          </a:p>
        </p:txBody>
      </p:sp>
    </p:spTree>
    <p:extLst>
      <p:ext uri="{BB962C8B-B14F-4D97-AF65-F5344CB8AC3E}">
        <p14:creationId xmlns:p14="http://schemas.microsoft.com/office/powerpoint/2010/main" val="22669648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Zasilanie gleby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Środki organiczne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0413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Rośliny rodzime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Tolerują zakresy temperatur</a:t>
            </a:r>
          </a:p>
          <a:p>
            <a:r>
              <a:rPr lang="pl-PL" dirty="0"/>
              <a:t>Tolerują suszę</a:t>
            </a:r>
          </a:p>
          <a:p>
            <a:r>
              <a:rPr lang="pl-PL" dirty="0"/>
              <a:t>Zapobieganie erozji</a:t>
            </a:r>
          </a:p>
          <a:p>
            <a:r>
              <a:rPr lang="pl-PL" dirty="0"/>
              <a:t>Wspieranie naturalnego ekosystemu</a:t>
            </a:r>
          </a:p>
          <a:p>
            <a:r>
              <a:rPr lang="pl-PL" dirty="0"/>
              <a:t>Przyciąganie owadów zapylających</a:t>
            </a:r>
          </a:p>
          <a:p>
            <a:r>
              <a:rPr lang="pl-PL" dirty="0"/>
              <a:t>Niewielkie wymagania pielęgnacyjne</a:t>
            </a:r>
          </a:p>
          <a:p>
            <a:r>
              <a:rPr lang="pl-PL" dirty="0"/>
              <a:t>Odporność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959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Rośliny rodzime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514600"/>
            <a:ext cx="2133600" cy="3200400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2514600"/>
            <a:ext cx="2133600" cy="3200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66800" y="6248399"/>
            <a:ext cx="44646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400" dirty="0" smtClean="0">
                <a:solidFill>
                  <a:srgbClr val="7030A0"/>
                </a:solidFill>
              </a:rPr>
              <a:t>Zdjęcia dzięki uprzejmości </a:t>
            </a:r>
            <a:r>
              <a:rPr lang="en-US" sz="1400" dirty="0" smtClean="0">
                <a:solidFill>
                  <a:srgbClr val="7030A0"/>
                </a:solidFill>
              </a:rPr>
              <a:t>Rugged Country Plants</a:t>
            </a:r>
            <a:endParaRPr lang="en-US" sz="1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911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Wyzwania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Wysokie temperatury</a:t>
            </a:r>
          </a:p>
          <a:p>
            <a:r>
              <a:rPr lang="pl-PL" dirty="0"/>
              <a:t>Niskie temperatury</a:t>
            </a:r>
          </a:p>
          <a:p>
            <a:r>
              <a:rPr lang="pl-PL" dirty="0"/>
              <a:t>Krótsze okresy wegetacji</a:t>
            </a:r>
          </a:p>
          <a:p>
            <a:r>
              <a:rPr lang="pl-PL" dirty="0"/>
              <a:t>Wysuszające wiatry</a:t>
            </a:r>
          </a:p>
          <a:p>
            <a:r>
              <a:rPr lang="pl-PL" dirty="0"/>
              <a:t>Powodzie/susze</a:t>
            </a:r>
          </a:p>
          <a:p>
            <a:r>
              <a:rPr lang="pl-PL" dirty="0"/>
              <a:t>Gleba niskiej </a:t>
            </a:r>
            <a:r>
              <a:rPr lang="pl-PL" dirty="0" smtClean="0"/>
              <a:t>jakości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686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Rozwiązania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Wiatrochrony</a:t>
            </a:r>
          </a:p>
          <a:p>
            <a:r>
              <a:rPr lang="pl-PL" dirty="0"/>
              <a:t>Stosowanie roślin odpornych na suszę</a:t>
            </a:r>
          </a:p>
          <a:p>
            <a:r>
              <a:rPr lang="pl-PL" dirty="0"/>
              <a:t>Zasilanie gleby</a:t>
            </a:r>
          </a:p>
          <a:p>
            <a:r>
              <a:rPr lang="pl-PL" dirty="0"/>
              <a:t>Rośliny rodzime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4645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Wiatrochrony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Struktury</a:t>
            </a:r>
            <a:endParaRPr lang="pl-PL" dirty="0"/>
          </a:p>
        </p:txBody>
      </p:sp>
      <p:pic>
        <p:nvPicPr>
          <p:cNvPr id="1027" name="Picture 3" descr="C:\Users\Sydney Higa\AppData\Local\Microsoft\Windows\Temporary Internet Files\Content.IE5\X5R185ZW\MC900441842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8372" y="1600200"/>
            <a:ext cx="4041204" cy="434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3409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Wiatrochrony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Rośliny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888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Cykl wodny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7835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Rośliny odporne na suszę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Sadzenie roślin zatrzymujących wodę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7504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Rośliny odporne na suszę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Brak dodatkowego nawadniania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0001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Rośliny odporne na suszę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Nawadnianie kroplowe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7905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aterSavingB_start [Read-Only]" id="{0D7571B1-A788-4479-9E59-F8E237E88C30}" vid="{547097BC-0136-4A1E-BA01-9AF2C2D84E4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6F336B0-B225-42F0-89AD-D94EC6AE54CA}">
  <ds:schemaRefs>
    <ds:schemaRef ds:uri="http://schemas.microsoft.com/office/2006/metadata/properties"/>
    <ds:schemaRef ds:uri="ae823f7d-069f-4daa-af24-280720d75287"/>
  </ds:schemaRefs>
</ds:datastoreItem>
</file>

<file path=customXml/itemProps2.xml><?xml version="1.0" encoding="utf-8"?>
<ds:datastoreItem xmlns:ds="http://schemas.openxmlformats.org/officeDocument/2006/customXml" ds:itemID="{3D2229BA-04BA-4908-AF27-67EEE19248C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4316B84-C2F5-42AE-ACC7-FD6FCDBCA92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WaterLandscapingB</Template>
  <TotalTime>14</TotalTime>
  <Words>93</Words>
  <Application>Microsoft Office PowerPoint</Application>
  <PresentationFormat>Pokaz na ekranie (4:3)</PresentationFormat>
  <Paragraphs>37</Paragraphs>
  <Slides>12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15" baseType="lpstr">
      <vt:lpstr>Century Gothic</vt:lpstr>
      <vt:lpstr>Wingdings 2</vt:lpstr>
      <vt:lpstr>Austin</vt:lpstr>
      <vt:lpstr>Oszczędzanie wody a kształt krajobrazu</vt:lpstr>
      <vt:lpstr>Wyzwania</vt:lpstr>
      <vt:lpstr>Rozwiązania</vt:lpstr>
      <vt:lpstr>Wiatrochrony</vt:lpstr>
      <vt:lpstr>Wiatrochrony</vt:lpstr>
      <vt:lpstr>Cykl wodny</vt:lpstr>
      <vt:lpstr>Rośliny odporne na suszę</vt:lpstr>
      <vt:lpstr>Rośliny odporne na suszę</vt:lpstr>
      <vt:lpstr>Rośliny odporne na suszę</vt:lpstr>
      <vt:lpstr>Zasilanie gleby</vt:lpstr>
      <vt:lpstr>Rośliny rodzime</vt:lpstr>
      <vt:lpstr>Rośliny rodzime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Oszczędzanie wody a kształt krajobrazu</dc:title>
  <cp:lastModifiedBy>Sidney Higa</cp:lastModifiedBy>
  <cp:revision>5</cp:revision>
  <dcterms:created xsi:type="dcterms:W3CDTF">2012-11-10T20:23:44Z</dcterms:created>
  <dcterms:modified xsi:type="dcterms:W3CDTF">2013-03-05T08:03:27Z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