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7" r:id="rId5"/>
    <p:sldId id="258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 snapToGrid="0">
      <p:cViewPr varScale="1">
        <p:scale>
          <a:sx n="89" d="100"/>
          <a:sy n="89" d="100"/>
        </p:scale>
        <p:origin x="1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D6261-F947-42EA-8A8B-8571D476AEE2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15F42-0AA7-4A60-BE57-BD93D1B5F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D6261-F947-42EA-8A8B-8571D476AEE2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15F42-0AA7-4A60-BE57-BD93D1B5F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70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D6261-F947-42EA-8A8B-8571D476AEE2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15F42-0AA7-4A60-BE57-BD93D1B5F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474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F9128-FA02-48DD-91DF-348180E4C183}" type="datetimeFigureOut">
              <a:rPr lang="en-US" smtClean="0">
                <a:solidFill>
                  <a:prstClr val="white">
                    <a:lumMod val="65000"/>
                    <a:lumOff val="35000"/>
                  </a:prstClr>
                </a:solidFill>
              </a:rPr>
              <a:pPr/>
              <a:t>3/5/2013</a:t>
            </a:fld>
            <a:endParaRPr lang="en-US">
              <a:solidFill>
                <a:prstClr val="white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3A212-1718-4001-91E7-DA7AAE93E79C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555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D6261-F947-42EA-8A8B-8571D476AEE2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15F42-0AA7-4A60-BE57-BD93D1B5F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470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D6261-F947-42EA-8A8B-8571D476AEE2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15F42-0AA7-4A60-BE57-BD93D1B5F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367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D6261-F947-42EA-8A8B-8571D476AEE2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15F42-0AA7-4A60-BE57-BD93D1B5F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338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D6261-F947-42EA-8A8B-8571D476AEE2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15F42-0AA7-4A60-BE57-BD93D1B5F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984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D6261-F947-42EA-8A8B-8571D476AEE2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15F42-0AA7-4A60-BE57-BD93D1B5F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570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D6261-F947-42EA-8A8B-8571D476AEE2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15F42-0AA7-4A60-BE57-BD93D1B5F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587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D6261-F947-42EA-8A8B-8571D476AEE2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15F42-0AA7-4A60-BE57-BD93D1B5F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588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D6261-F947-42EA-8A8B-8571D476AEE2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15F42-0AA7-4A60-BE57-BD93D1B5F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492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D6261-F947-42EA-8A8B-8571D476AEE2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C15F42-0AA7-4A60-BE57-BD93D1B5F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80025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</a:t>
            </a:r>
            <a:r>
              <a:rPr lang="pl-PL" smtClean="0"/>
              <a:t>potkanie </a:t>
            </a:r>
            <a:r>
              <a:rPr lang="pl-PL" dirty="0" smtClean="0"/>
              <a:t>sprzedażowe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Wyniki z maja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Prezentacja raportów sprzedaży</a:t>
            </a:r>
            <a:endParaRPr lang="en-US" dirty="0"/>
          </a:p>
          <a:p>
            <a:r>
              <a:rPr lang="pl-PL" dirty="0" smtClean="0"/>
              <a:t>Analiza sprzedaży</a:t>
            </a:r>
            <a:endParaRPr lang="en-US" dirty="0" smtClean="0"/>
          </a:p>
          <a:p>
            <a:r>
              <a:rPr lang="pl-PL" dirty="0" smtClean="0"/>
              <a:t>Produkt miesiąca</a:t>
            </a:r>
            <a:endParaRPr lang="en-US" dirty="0" smtClean="0"/>
          </a:p>
          <a:p>
            <a:r>
              <a:rPr lang="pl-PL" dirty="0" smtClean="0"/>
              <a:t>Nagrody</a:t>
            </a:r>
            <a:endParaRPr lang="en-US" dirty="0" smtClean="0"/>
          </a:p>
          <a:p>
            <a:r>
              <a:rPr lang="pl-PL" dirty="0" smtClean="0"/>
              <a:t>Desery</a:t>
            </a:r>
            <a:r>
              <a:rPr lang="en-US" dirty="0" smtClean="0"/>
              <a:t>!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Raport sprzedaży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Przegląd wyników kwietnia</a:t>
            </a:r>
            <a:endParaRPr lang="en-US" dirty="0"/>
          </a:p>
          <a:p>
            <a:r>
              <a:rPr lang="pl-PL" dirty="0" smtClean="0"/>
              <a:t>Raport majowy</a:t>
            </a:r>
            <a:r>
              <a:rPr lang="en-US" dirty="0" smtClean="0"/>
              <a:t>: Jill </a:t>
            </a:r>
            <a:r>
              <a:rPr lang="en-US" dirty="0" err="1" smtClean="0"/>
              <a:t>Shrader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Analiza miesięczna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Sprzedaż miesięczna</a:t>
            </a:r>
            <a:endParaRPr lang="en-US" dirty="0"/>
          </a:p>
          <a:p>
            <a:pPr lvl="1"/>
            <a:r>
              <a:rPr lang="pl-PL" dirty="0" smtClean="0"/>
              <a:t>Różnica w stosunku do kwietnia</a:t>
            </a:r>
            <a:endParaRPr lang="en-US" dirty="0" smtClean="0"/>
          </a:p>
          <a:p>
            <a:pPr lvl="1"/>
            <a:r>
              <a:rPr lang="pl-PL" dirty="0"/>
              <a:t>Różnica w stosunku do </a:t>
            </a:r>
            <a:r>
              <a:rPr lang="pl-PL" dirty="0" smtClean="0"/>
              <a:t>poprzedniego roku</a:t>
            </a:r>
            <a:endParaRPr lang="en-US" dirty="0" smtClean="0"/>
          </a:p>
          <a:p>
            <a:r>
              <a:rPr lang="pl-PL" dirty="0" smtClean="0"/>
              <a:t>Analizy poszczególnych linii produktowych</a:t>
            </a:r>
            <a:endParaRPr lang="en-US" dirty="0" smtClean="0"/>
          </a:p>
          <a:p>
            <a:pPr lvl="1"/>
            <a:r>
              <a:rPr lang="pl-PL" dirty="0" smtClean="0"/>
              <a:t>Produkty najlepiej/najgorzej sprzedające się</a:t>
            </a:r>
            <a:endParaRPr lang="en-US" dirty="0" smtClean="0"/>
          </a:p>
          <a:p>
            <a:pPr lvl="2"/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Produkt miesiąca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Meble bambusowe</a:t>
            </a:r>
            <a:endParaRPr lang="en-US" dirty="0"/>
          </a:p>
          <a:p>
            <a:pPr lvl="1"/>
            <a:r>
              <a:rPr lang="pl-PL" dirty="0" smtClean="0"/>
              <a:t>Zwiększona sprzedaż</a:t>
            </a:r>
            <a:endParaRPr lang="en-US" dirty="0" smtClean="0"/>
          </a:p>
          <a:p>
            <a:pPr lvl="1"/>
            <a:r>
              <a:rPr lang="pl-PL" dirty="0" smtClean="0"/>
              <a:t>Oczekiwania w kolejnym miesiącu/kwartale</a:t>
            </a:r>
            <a:endParaRPr lang="en-US" dirty="0" smtClean="0"/>
          </a:p>
          <a:p>
            <a:pPr lvl="1"/>
            <a:r>
              <a:rPr lang="pl-PL" dirty="0" smtClean="0"/>
              <a:t>Wydarzenia marketingowe</a:t>
            </a:r>
            <a:r>
              <a:rPr lang="en-US" dirty="0" smtClean="0"/>
              <a:t>?</a:t>
            </a:r>
          </a:p>
          <a:p>
            <a:pPr lvl="1"/>
            <a:r>
              <a:rPr lang="pl-PL" dirty="0" smtClean="0"/>
              <a:t>Czy rozwijać linię produktu</a:t>
            </a:r>
            <a:r>
              <a:rPr lang="en-US" dirty="0" smtClean="0"/>
              <a:t>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Uznanie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Nagroda dla najlepszego sprzedawcy trafia do </a:t>
            </a:r>
            <a:r>
              <a:rPr lang="en-US" dirty="0" smtClean="0"/>
              <a:t>…..</a:t>
            </a:r>
            <a:endParaRPr lang="en-US" dirty="0"/>
          </a:p>
          <a:p>
            <a:r>
              <a:rPr lang="pl-PL" dirty="0" smtClean="0"/>
              <a:t>Czas na deser po spotkaniu</a:t>
            </a:r>
            <a:r>
              <a:rPr lang="en-US" dirty="0" smtClean="0"/>
              <a:t>!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 xmlns="ae823f7d-069f-4daa-af24-280720d7528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3DCCE17-D173-495A-B87C-D0908A27191A}">
  <ds:schemaRefs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ae823f7d-069f-4daa-af24-280720d75287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F6A367C-75BC-4CF9-B65B-07572239FE0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F20E692-7F08-4011-A839-66254E86C34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82</Words>
  <Application>Microsoft Office PowerPoint</Application>
  <PresentationFormat>Pokaz na ekranie (4:3)</PresentationFormat>
  <Paragraphs>26</Paragraphs>
  <Slides>6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Spotkanie sprzedażowe</vt:lpstr>
      <vt:lpstr>Agenda</vt:lpstr>
      <vt:lpstr>Raport sprzedaży</vt:lpstr>
      <vt:lpstr>Analiza miesięczna</vt:lpstr>
      <vt:lpstr>Produkt miesiąca</vt:lpstr>
      <vt:lpstr>Uznanie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Spotkanie sprzedażowe</dc:title>
  <dc:creator>Sidney Higa</dc:creator>
  <cp:lastModifiedBy>Sidney Higa</cp:lastModifiedBy>
  <cp:revision>6</cp:revision>
  <dcterms:created xsi:type="dcterms:W3CDTF">2012-11-03T19:32:12Z</dcterms:created>
  <dcterms:modified xsi:type="dcterms:W3CDTF">2013-03-05T07:56:29Z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