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86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9454" autoAdjust="0"/>
  </p:normalViewPr>
  <p:slideViewPr>
    <p:cSldViewPr>
      <p:cViewPr varScale="1">
        <p:scale>
          <a:sx n="81" d="100"/>
          <a:sy n="81" d="100"/>
        </p:scale>
        <p:origin x="45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3FF5C-7E90-4B44-BE20-BED05484F3F5}">
      <dsp:nvSpPr>
        <dsp:cNvPr id="0" name=""/>
        <dsp:cNvSpPr/>
      </dsp:nvSpPr>
      <dsp:spPr>
        <a:xfrm>
          <a:off x="3851677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3195391" y="259080"/>
              </a:lnTo>
              <a:lnTo>
                <a:pt x="3195391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3DD31-CBDD-4743-86BD-3F4E792EADF2}">
      <dsp:nvSpPr>
        <dsp:cNvPr id="0" name=""/>
        <dsp:cNvSpPr/>
      </dsp:nvSpPr>
      <dsp:spPr>
        <a:xfrm>
          <a:off x="5403653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7A6C3D-6651-43A0-8915-9D530C654F90}">
      <dsp:nvSpPr>
        <dsp:cNvPr id="0" name=""/>
        <dsp:cNvSpPr/>
      </dsp:nvSpPr>
      <dsp:spPr>
        <a:xfrm>
          <a:off x="3851677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1597695" y="259080"/>
              </a:lnTo>
              <a:lnTo>
                <a:pt x="1597695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1368D-0410-4695-BEB4-7A511139767C}">
      <dsp:nvSpPr>
        <dsp:cNvPr id="0" name=""/>
        <dsp:cNvSpPr/>
      </dsp:nvSpPr>
      <dsp:spPr>
        <a:xfrm>
          <a:off x="3805957" y="1406769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217C4-FB7F-46C0-BD8C-835DB65A8F8E}">
      <dsp:nvSpPr>
        <dsp:cNvPr id="0" name=""/>
        <dsp:cNvSpPr/>
      </dsp:nvSpPr>
      <dsp:spPr>
        <a:xfrm>
          <a:off x="2253981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1597695" y="0"/>
              </a:moveTo>
              <a:lnTo>
                <a:pt x="1597695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D76331-FBDE-4D26-9D53-91E8F71B34C1}">
      <dsp:nvSpPr>
        <dsp:cNvPr id="0" name=""/>
        <dsp:cNvSpPr/>
      </dsp:nvSpPr>
      <dsp:spPr>
        <a:xfrm>
          <a:off x="610565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7728A-1F73-4BE2-98B5-E57F967DF284}">
      <dsp:nvSpPr>
        <dsp:cNvPr id="0" name=""/>
        <dsp:cNvSpPr/>
      </dsp:nvSpPr>
      <dsp:spPr>
        <a:xfrm>
          <a:off x="656285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3195391" y="0"/>
              </a:moveTo>
              <a:lnTo>
                <a:pt x="3195391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BE2F35-94C4-4F12-BD81-5C84868ED8E9}">
      <dsp:nvSpPr>
        <dsp:cNvPr id="0" name=""/>
        <dsp:cNvSpPr/>
      </dsp:nvSpPr>
      <dsp:spPr>
        <a:xfrm>
          <a:off x="2981732" y="301938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FF2011-3673-4F5B-B411-C58443E40728}">
      <dsp:nvSpPr>
        <dsp:cNvPr id="0" name=""/>
        <dsp:cNvSpPr/>
      </dsp:nvSpPr>
      <dsp:spPr>
        <a:xfrm>
          <a:off x="3126977" y="439921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sz="23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59336" y="472280"/>
        <a:ext cx="1675172" cy="1040112"/>
      </dsp:txXfrm>
    </dsp:sp>
    <dsp:sp modelId="{D9DBE5F4-7A0C-4193-9DA3-BD9D0E689C8C}">
      <dsp:nvSpPr>
        <dsp:cNvPr id="0" name=""/>
        <dsp:cNvSpPr/>
      </dsp:nvSpPr>
      <dsp:spPr>
        <a:xfrm>
          <a:off x="2682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66F1D9-FF53-41D5-9353-BE2ED16EE044}">
      <dsp:nvSpPr>
        <dsp:cNvPr id="0" name=""/>
        <dsp:cNvSpPr/>
      </dsp:nvSpPr>
      <dsp:spPr>
        <a:xfrm>
          <a:off x="147927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Ryan Danner</a:t>
          </a:r>
          <a:endParaRPr lang="en-US" sz="2300" kern="1200" dirty="0"/>
        </a:p>
      </dsp:txBody>
      <dsp:txXfrm>
        <a:off x="172239" y="1949243"/>
        <a:ext cx="1258581" cy="781451"/>
      </dsp:txXfrm>
    </dsp:sp>
    <dsp:sp modelId="{84232434-528B-46ED-A3CB-3DF34236EEB5}">
      <dsp:nvSpPr>
        <dsp:cNvPr id="0" name=""/>
        <dsp:cNvSpPr/>
      </dsp:nvSpPr>
      <dsp:spPr>
        <a:xfrm>
          <a:off x="2682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585EA5-2F87-4E49-B688-2F9148BD7F19}">
      <dsp:nvSpPr>
        <dsp:cNvPr id="0" name=""/>
        <dsp:cNvSpPr/>
      </dsp:nvSpPr>
      <dsp:spPr>
        <a:xfrm>
          <a:off x="147927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Jerry </a:t>
          </a:r>
          <a:r>
            <a:rPr lang="en-US" sz="2300" kern="1200" dirty="0" err="1" smtClean="0"/>
            <a:t>Orman</a:t>
          </a:r>
          <a:endParaRPr lang="en-US" sz="2300" kern="1200" dirty="0"/>
        </a:p>
      </dsp:txBody>
      <dsp:txXfrm>
        <a:off x="172239" y="3159497"/>
        <a:ext cx="1258581" cy="781451"/>
      </dsp:txXfrm>
    </dsp:sp>
    <dsp:sp modelId="{CC0DDFFE-4BAA-4261-8C19-B0D00A78C96B}">
      <dsp:nvSpPr>
        <dsp:cNvPr id="0" name=""/>
        <dsp:cNvSpPr/>
      </dsp:nvSpPr>
      <dsp:spPr>
        <a:xfrm>
          <a:off x="1600378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946E40-C526-47C3-9F10-D8423958A9A0}">
      <dsp:nvSpPr>
        <dsp:cNvPr id="0" name=""/>
        <dsp:cNvSpPr/>
      </dsp:nvSpPr>
      <dsp:spPr>
        <a:xfrm>
          <a:off x="1745623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Nate Sun</a:t>
          </a:r>
        </a:p>
      </dsp:txBody>
      <dsp:txXfrm>
        <a:off x="1769935" y="1949243"/>
        <a:ext cx="1258581" cy="781451"/>
      </dsp:txXfrm>
    </dsp:sp>
    <dsp:sp modelId="{03107D4E-AB1B-4A53-A8F6-57B04A150D58}">
      <dsp:nvSpPr>
        <dsp:cNvPr id="0" name=""/>
        <dsp:cNvSpPr/>
      </dsp:nvSpPr>
      <dsp:spPr>
        <a:xfrm>
          <a:off x="3198074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5A5B7C-CFFE-4C73-980D-46935CB34300}">
      <dsp:nvSpPr>
        <dsp:cNvPr id="0" name=""/>
        <dsp:cNvSpPr/>
      </dsp:nvSpPr>
      <dsp:spPr>
        <a:xfrm>
          <a:off x="3343319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Lukas Keller</a:t>
          </a:r>
          <a:endParaRPr lang="en-US" sz="2300" kern="1200" dirty="0"/>
        </a:p>
      </dsp:txBody>
      <dsp:txXfrm>
        <a:off x="3367631" y="1949243"/>
        <a:ext cx="1258581" cy="781451"/>
      </dsp:txXfrm>
    </dsp:sp>
    <dsp:sp modelId="{9ECEE55F-26FF-4975-B3A5-C843FC1E659A}">
      <dsp:nvSpPr>
        <dsp:cNvPr id="0" name=""/>
        <dsp:cNvSpPr/>
      </dsp:nvSpPr>
      <dsp:spPr>
        <a:xfrm>
          <a:off x="4795770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60A4089-8F6B-422D-9330-C4AE3686510C}">
      <dsp:nvSpPr>
        <dsp:cNvPr id="0" name=""/>
        <dsp:cNvSpPr/>
      </dsp:nvSpPr>
      <dsp:spPr>
        <a:xfrm>
          <a:off x="4941015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Erin Hagens</a:t>
          </a:r>
          <a:endParaRPr lang="en-US" sz="2300" kern="1200" dirty="0"/>
        </a:p>
      </dsp:txBody>
      <dsp:txXfrm>
        <a:off x="4965327" y="1949243"/>
        <a:ext cx="1258581" cy="781451"/>
      </dsp:txXfrm>
    </dsp:sp>
    <dsp:sp modelId="{5A7DE327-C75D-4D4D-82FA-C43FB9FF851B}">
      <dsp:nvSpPr>
        <dsp:cNvPr id="0" name=""/>
        <dsp:cNvSpPr/>
      </dsp:nvSpPr>
      <dsp:spPr>
        <a:xfrm>
          <a:off x="4795770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7FA9A4-A98A-4B43-8589-F3F41949565E}">
      <dsp:nvSpPr>
        <dsp:cNvPr id="0" name=""/>
        <dsp:cNvSpPr/>
      </dsp:nvSpPr>
      <dsp:spPr>
        <a:xfrm>
          <a:off x="4941015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Sara Davis</a:t>
          </a:r>
          <a:endParaRPr lang="en-US" sz="2300" kern="1200" dirty="0"/>
        </a:p>
      </dsp:txBody>
      <dsp:txXfrm>
        <a:off x="4965327" y="3159497"/>
        <a:ext cx="1258581" cy="781451"/>
      </dsp:txXfrm>
    </dsp:sp>
    <dsp:sp modelId="{2AB9300A-1A18-42B2-B547-41FD2DE31700}">
      <dsp:nvSpPr>
        <dsp:cNvPr id="0" name=""/>
        <dsp:cNvSpPr/>
      </dsp:nvSpPr>
      <dsp:spPr>
        <a:xfrm>
          <a:off x="6393466" y="1786948"/>
          <a:ext cx="1307205" cy="830075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B1271A-BE9A-437D-AC02-9D52075CBC26}">
      <dsp:nvSpPr>
        <dsp:cNvPr id="0" name=""/>
        <dsp:cNvSpPr/>
      </dsp:nvSpPr>
      <dsp:spPr>
        <a:xfrm>
          <a:off x="6538711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Andy Ruth</a:t>
          </a:r>
          <a:endParaRPr lang="en-US" sz="2300" kern="1200" dirty="0"/>
        </a:p>
      </dsp:txBody>
      <dsp:txXfrm>
        <a:off x="6563023" y="1949243"/>
        <a:ext cx="1258581" cy="781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 lang="pl-PL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10</a:t>
            </a:fld>
            <a:endParaRPr kumimoji="0" lang="pl-PL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209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alt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 altLang="x-none" dirty="0" smtClean="0"/>
              <a:t>Doroczne spotkanie</a:t>
            </a:r>
            <a:endParaRPr lang="pl-PL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altLang="x-none" dirty="0" smtClean="0"/>
              <a:t>Florian Stiller</a:t>
            </a:r>
            <a:endParaRPr lang="pl-PL" dirty="0" smtClean="0"/>
          </a:p>
          <a:p>
            <a:endParaRPr lang="pl-PL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Cele na rok przyszły</a:t>
            </a:r>
            <a:endParaRPr lang="pl-PL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Przedsięwzięcia strategiczne</a:t>
            </a:r>
          </a:p>
          <a:p>
            <a:r>
              <a:rPr lang="pl-PL" altLang="x-none" dirty="0" smtClean="0"/>
              <a:t>Cele finansowe</a:t>
            </a:r>
          </a:p>
          <a:p>
            <a:r>
              <a:rPr lang="pl-PL" altLang="x-none" dirty="0" smtClean="0"/>
              <a:t>Inne kluczowe zadania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Podsumowanie</a:t>
            </a:r>
            <a:endParaRPr lang="pl-PL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Podsumowanie kluczowych osiągnięć</a:t>
            </a:r>
          </a:p>
          <a:p>
            <a:r>
              <a:rPr lang="pl-PL" altLang="x-none" dirty="0" smtClean="0"/>
              <a:t>Przypomnienie najważniejszych celów</a:t>
            </a:r>
          </a:p>
          <a:p>
            <a:r>
              <a:rPr lang="pl-PL" altLang="x-none" dirty="0" smtClean="0"/>
              <a:t>Podziękowania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Agenda</a:t>
            </a:r>
            <a:endParaRPr lang="pl-PL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</a:p>
          <a:p>
            <a:r>
              <a:rPr lang="pl-PL" altLang="x-none" dirty="0" smtClean="0"/>
              <a:t>Jak pracowaliśmy?</a:t>
            </a:r>
          </a:p>
          <a:p>
            <a:r>
              <a:rPr lang="pl-PL" altLang="x-none" dirty="0" smtClean="0"/>
              <a:t>Przegląd organizacyjny</a:t>
            </a:r>
          </a:p>
          <a:p>
            <a:r>
              <a:rPr lang="pl-PL" altLang="x-none" dirty="0" smtClean="0"/>
              <a:t>Główne problemy firmy</a:t>
            </a:r>
          </a:p>
          <a:p>
            <a:r>
              <a:rPr lang="pl-PL" altLang="x-none" dirty="0" smtClean="0"/>
              <a:t>Ocena postępów</a:t>
            </a:r>
          </a:p>
          <a:p>
            <a:r>
              <a:rPr lang="pl-PL" altLang="x-none" dirty="0" smtClean="0"/>
              <a:t>Główne obszary wydatków</a:t>
            </a:r>
          </a:p>
          <a:p>
            <a:r>
              <a:rPr lang="pl-PL" altLang="x-none" dirty="0" smtClean="0"/>
              <a:t>Załoga</a:t>
            </a:r>
          </a:p>
          <a:p>
            <a:r>
              <a:rPr lang="pl-PL" altLang="x-none" dirty="0" smtClean="0"/>
              <a:t>Cele na rok przyszły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  <a:endParaRPr lang="pl-PL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Co sprawia, że nasza firma jest wyjątkowa</a:t>
            </a:r>
          </a:p>
          <a:p>
            <a:r>
              <a:rPr lang="pl-PL" altLang="x-none" dirty="0" smtClean="0"/>
              <a:t>Dlaczego odnosimy sukcesy</a:t>
            </a:r>
          </a:p>
          <a:p>
            <a:r>
              <a:rPr lang="pl-PL" altLang="x-none" dirty="0" smtClean="0"/>
              <a:t>Nasza wspólna wizja</a:t>
            </a:r>
          </a:p>
          <a:p>
            <a:r>
              <a:rPr lang="pl-PL" altLang="x-none" dirty="0" smtClean="0"/>
              <a:t>Główne przedsięwzięcia w ubiegłym roku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Jak pracowaliśmy?</a:t>
            </a:r>
            <a:endParaRPr lang="pl-PL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Szefowie działów przestawiają przegląd wydajności w odniesieniu do celów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organizacyjny</a:t>
            </a:r>
            <a:endParaRPr lang="pl-PL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649937416"/>
              </p:ext>
            </p:extLst>
          </p:nvPr>
        </p:nvGraphicFramePr>
        <p:xfrm>
          <a:off x="609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Główne problemy firmy</a:t>
            </a:r>
            <a:endParaRPr lang="pl-PL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Zewnętrzne wymogi branżowe</a:t>
            </a:r>
          </a:p>
          <a:p>
            <a:r>
              <a:rPr lang="pl-PL" altLang="x-none" dirty="0" smtClean="0"/>
              <a:t>Problemy klientów zewnętrznych</a:t>
            </a:r>
          </a:p>
          <a:p>
            <a:r>
              <a:rPr lang="pl-PL" altLang="x-none" dirty="0" smtClean="0"/>
              <a:t>Ważne problemy wewnętrzne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Ocena postępów</a:t>
            </a:r>
            <a:endParaRPr lang="pl-PL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Finanse</a:t>
            </a:r>
          </a:p>
          <a:p>
            <a:r>
              <a:rPr lang="pl-PL" altLang="x-none" dirty="0" smtClean="0"/>
              <a:t>Konkurencyjność</a:t>
            </a:r>
          </a:p>
          <a:p>
            <a:r>
              <a:rPr lang="pl-PL" altLang="x-none" dirty="0" smtClean="0"/>
              <a:t>Utrzymanie klientów</a:t>
            </a:r>
          </a:p>
          <a:p>
            <a:r>
              <a:rPr lang="pl-PL" altLang="x-none" dirty="0" smtClean="0"/>
              <a:t>Główne obszary wydatków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Główne obszary wydatków</a:t>
            </a:r>
            <a:endParaRPr lang="pl-PL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R&amp;D</a:t>
            </a:r>
          </a:p>
          <a:p>
            <a:r>
              <a:rPr lang="pl-PL" altLang="x-none" dirty="0" smtClean="0"/>
              <a:t>Wymiana sprzętu</a:t>
            </a:r>
          </a:p>
          <a:p>
            <a:r>
              <a:rPr lang="pl-PL" altLang="x-none" dirty="0" smtClean="0"/>
              <a:t>Sprzedaż i marketing</a:t>
            </a:r>
          </a:p>
          <a:p>
            <a:r>
              <a:rPr lang="pl-PL" altLang="x-none" dirty="0" smtClean="0"/>
              <a:t>Ogólne i administracja</a:t>
            </a:r>
          </a:p>
          <a:p>
            <a:r>
              <a:rPr lang="pl-PL" altLang="x-none" dirty="0" smtClean="0"/>
              <a:t>Obszary usprawnione</a:t>
            </a:r>
          </a:p>
          <a:p>
            <a:r>
              <a:rPr lang="pl-PL" altLang="x-none" dirty="0" smtClean="0"/>
              <a:t>Obszary wymagające uwagi/ostrożności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Załoga</a:t>
            </a:r>
            <a:endParaRPr lang="pl-PL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Cele</a:t>
            </a:r>
          </a:p>
          <a:p>
            <a:r>
              <a:rPr lang="pl-PL" altLang="x-none" dirty="0" smtClean="0"/>
              <a:t>Wyniki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1">
      <a:dk1>
        <a:sysClr val="windowText" lastClr="000000"/>
      </a:dk1>
      <a:lt1>
        <a:sysClr val="window" lastClr="FFFFFF"/>
      </a:lt1>
      <a:dk2>
        <a:srgbClr val="CEB966"/>
      </a:dk2>
      <a:lt2>
        <a:srgbClr val="C9C2D1"/>
      </a:lt2>
      <a:accent1>
        <a:srgbClr val="69676D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94AD8D3F-BA2F-4FE9-B337-8D74F86543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F217B4F-38EA-4FD7-8AFB-8AFA5490E2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92A0A4-6E72-4ED2-BAE7-0254AF7C1FA9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894</TotalTime>
  <Words>139</Words>
  <Application>Microsoft Office PowerPoint</Application>
  <PresentationFormat>Pokaz na ekranie (4:3)</PresentationFormat>
  <Paragraphs>55</Paragraphs>
  <Slides>11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8" baseType="lpstr">
      <vt:lpstr>Arial</vt:lpstr>
      <vt:lpstr>Calibri</vt:lpstr>
      <vt:lpstr>Georgia</vt:lpstr>
      <vt:lpstr>Impact</vt:lpstr>
      <vt:lpstr>Times New Roman</vt:lpstr>
      <vt:lpstr>Wingdings 2</vt:lpstr>
      <vt:lpstr>Urban</vt:lpstr>
      <vt:lpstr>Doroczne spotkanie</vt:lpstr>
      <vt:lpstr>Agenda</vt:lpstr>
      <vt:lpstr>Przegląd najważniejszych zadań</vt:lpstr>
      <vt:lpstr>Jak pracowaliśmy?</vt:lpstr>
      <vt:lpstr>Przegląd organizacyjny</vt:lpstr>
      <vt:lpstr>Główne problemy firmy</vt:lpstr>
      <vt:lpstr>Ocena postępów</vt:lpstr>
      <vt:lpstr>Główne obszary wydatków</vt:lpstr>
      <vt:lpstr>Załoga</vt:lpstr>
      <vt:lpstr>Cele na rok przyszły</vt:lpstr>
      <vt:lpstr>Podsumowanie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Meeting</dc:title>
  <dc:creator>Sidney Higa</dc:creator>
  <cp:lastModifiedBy>Sidney Higa</cp:lastModifiedBy>
  <cp:revision>3</cp:revision>
  <cp:lastPrinted>1601-01-01T00:00:00Z</cp:lastPrinted>
  <dcterms:created xsi:type="dcterms:W3CDTF">2006-04-24T23:46:38Z</dcterms:created>
  <dcterms:modified xsi:type="dcterms:W3CDTF">2013-03-04T12:43:03Z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