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86" r:id="rId4"/>
  </p:sldMasterIdLst>
  <p:notesMasterIdLst>
    <p:notesMasterId r:id="rId16"/>
  </p:notesMasterIdLst>
  <p:handoutMasterIdLst>
    <p:handoutMasterId r:id="rId17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34" autoAdjust="0"/>
    <p:restoredTop sz="84590" autoAdjust="0"/>
  </p:normalViewPr>
  <p:slideViewPr>
    <p:cSldViewPr>
      <p:cViewPr varScale="1">
        <p:scale>
          <a:sx n="74" d="100"/>
          <a:sy n="74" d="100"/>
        </p:scale>
        <p:origin x="28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53787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4700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endParaRPr lang="en-US" altLang="x-none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altLang="x-none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ytuł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n-US" altLang="x-none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altLang="x-non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pl-PL" altLang="x-none" smtClean="0"/>
              <a:t>Doroczne </a:t>
            </a:r>
            <a:r>
              <a:rPr lang="pl-PL" altLang="x-none" dirty="0" smtClean="0"/>
              <a:t>spotkanie</a:t>
            </a:r>
            <a:endParaRPr lang="pl-PL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altLang="x-none" dirty="0" smtClean="0"/>
              <a:t>Florian Stiller</a:t>
            </a:r>
            <a:endParaRPr lang="pl-PL" dirty="0" smtClean="0"/>
          </a:p>
          <a:p>
            <a:endParaRPr lang="pl-PL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Cele na rok przyszły</a:t>
            </a:r>
            <a:endParaRPr lang="pl-PL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Przedsięwzięcia strategiczne</a:t>
            </a:r>
          </a:p>
          <a:p>
            <a:r>
              <a:rPr lang="pl-PL" altLang="x-none" dirty="0" smtClean="0"/>
              <a:t>Cele finansowe</a:t>
            </a:r>
          </a:p>
          <a:p>
            <a:r>
              <a:rPr lang="pl-PL" altLang="x-none" dirty="0" smtClean="0"/>
              <a:t>Inne kluczowe zadania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Podsumowanie</a:t>
            </a:r>
            <a:endParaRPr lang="pl-PL" dirty="0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Podsumowanie kluczowych osiągnięć</a:t>
            </a:r>
          </a:p>
          <a:p>
            <a:r>
              <a:rPr lang="pl-PL" altLang="x-none" dirty="0" smtClean="0"/>
              <a:t>Przypomnienie najważniejszych celów</a:t>
            </a:r>
          </a:p>
          <a:p>
            <a:r>
              <a:rPr lang="pl-PL" altLang="x-none" dirty="0" smtClean="0"/>
              <a:t>Podziękowania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Agenda</a:t>
            </a:r>
            <a:endParaRPr lang="pl-PL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Przegląd najważniejszych zadań</a:t>
            </a:r>
          </a:p>
          <a:p>
            <a:r>
              <a:rPr lang="pl-PL" altLang="x-none" dirty="0" smtClean="0"/>
              <a:t>Jak pracowaliśmy?</a:t>
            </a:r>
          </a:p>
          <a:p>
            <a:r>
              <a:rPr lang="pl-PL" altLang="x-none" dirty="0" smtClean="0"/>
              <a:t>Przegląd organizacyjny</a:t>
            </a:r>
          </a:p>
          <a:p>
            <a:r>
              <a:rPr lang="pl-PL" altLang="x-none" dirty="0" smtClean="0"/>
              <a:t>Główne problemy firmy</a:t>
            </a:r>
          </a:p>
          <a:p>
            <a:r>
              <a:rPr lang="pl-PL" altLang="x-none" dirty="0" smtClean="0"/>
              <a:t>Ocena postępów</a:t>
            </a:r>
          </a:p>
          <a:p>
            <a:r>
              <a:rPr lang="pl-PL" altLang="x-none" dirty="0" smtClean="0"/>
              <a:t>Główne obszary wydatków</a:t>
            </a:r>
          </a:p>
          <a:p>
            <a:r>
              <a:rPr lang="pl-PL" altLang="x-none" dirty="0" smtClean="0"/>
              <a:t>Załoga</a:t>
            </a:r>
          </a:p>
          <a:p>
            <a:r>
              <a:rPr lang="pl-PL" altLang="x-none" dirty="0" smtClean="0"/>
              <a:t>Cele na rok przyszły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Przegląd najważniejszych zadań</a:t>
            </a:r>
            <a:endParaRPr lang="pl-PL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Co sprawia, że nasza firma jest wyjątkowa</a:t>
            </a:r>
          </a:p>
          <a:p>
            <a:r>
              <a:rPr lang="pl-PL" altLang="x-none" dirty="0" smtClean="0"/>
              <a:t>Dlaczego odnosimy sukcesy</a:t>
            </a:r>
          </a:p>
          <a:p>
            <a:r>
              <a:rPr lang="pl-PL" altLang="x-none" dirty="0" smtClean="0"/>
              <a:t>Nasza wspólna wizja</a:t>
            </a:r>
          </a:p>
          <a:p>
            <a:r>
              <a:rPr lang="pl-PL" altLang="x-none" dirty="0" smtClean="0"/>
              <a:t>Główne przedsięwzięcia w ubiegłym roku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Jak pracowaliśmy?</a:t>
            </a:r>
            <a:endParaRPr lang="pl-PL" dirty="0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Szefowie działów przestawiają przegląd wydajności w odniesieniu do celów</a:t>
            </a:r>
            <a:endParaRPr lang="pl-P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Przegląd organizacyjny</a:t>
            </a:r>
            <a:endParaRPr lang="pl-PL" dirty="0"/>
          </a:p>
        </p:txBody>
      </p:sp>
      <p:sp>
        <p:nvSpPr>
          <p:cNvPr id="820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Przegląd zmian</a:t>
            </a:r>
          </a:p>
          <a:p>
            <a:r>
              <a:rPr lang="pl-PL" altLang="x-none" dirty="0" smtClean="0"/>
              <a:t>Przedstawienie nowych menedżerów</a:t>
            </a:r>
          </a:p>
          <a:p>
            <a:r>
              <a:rPr lang="pl-PL" altLang="x-none" dirty="0" smtClean="0"/>
              <a:t>Zmiany do wprowadzenia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Główne problemy firmy</a:t>
            </a:r>
            <a:endParaRPr lang="pl-PL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Zewnętrzne wymogi branżowe</a:t>
            </a:r>
          </a:p>
          <a:p>
            <a:r>
              <a:rPr lang="pl-PL" altLang="x-none" dirty="0" smtClean="0"/>
              <a:t>Problemy klientów zewnętrznych</a:t>
            </a:r>
          </a:p>
          <a:p>
            <a:r>
              <a:rPr lang="pl-PL" altLang="x-none" dirty="0" smtClean="0"/>
              <a:t>Ważne problemy wewnętrzne</a:t>
            </a:r>
            <a:endParaRPr lang="pl-P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Ocena postępów</a:t>
            </a:r>
            <a:endParaRPr lang="pl-PL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Finanse</a:t>
            </a:r>
          </a:p>
          <a:p>
            <a:r>
              <a:rPr lang="pl-PL" altLang="x-none" dirty="0" smtClean="0"/>
              <a:t>Konkurencyjność</a:t>
            </a:r>
          </a:p>
          <a:p>
            <a:r>
              <a:rPr lang="pl-PL" altLang="x-none" dirty="0" smtClean="0"/>
              <a:t>Utrzymanie klientów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Główne obszary wydatków</a:t>
            </a:r>
            <a:endParaRPr lang="pl-PL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R&amp;D</a:t>
            </a:r>
          </a:p>
          <a:p>
            <a:r>
              <a:rPr lang="pl-PL" altLang="x-none" dirty="0" smtClean="0"/>
              <a:t>Sprzedaż i marketing</a:t>
            </a:r>
          </a:p>
          <a:p>
            <a:r>
              <a:rPr lang="pl-PL" altLang="x-none" dirty="0" smtClean="0"/>
              <a:t>Ogólne i administracja</a:t>
            </a:r>
          </a:p>
          <a:p>
            <a:r>
              <a:rPr lang="pl-PL" altLang="x-none" dirty="0" smtClean="0"/>
              <a:t>Obszary usprawnione</a:t>
            </a:r>
          </a:p>
          <a:p>
            <a:r>
              <a:rPr lang="pl-PL" altLang="x-none" dirty="0" smtClean="0"/>
              <a:t>Obszary wymagające uwagi/ostrożności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Załoga</a:t>
            </a:r>
            <a:endParaRPr lang="pl-PL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Cele</a:t>
            </a:r>
          </a:p>
          <a:p>
            <a:r>
              <a:rPr lang="pl-PL" altLang="x-none" dirty="0" smtClean="0"/>
              <a:t>Wyniki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ielkomiejski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nnualMeeting" id="{68317051-5A1C-4829-86C2-2CB799FF5480}" vid="{FF31F5C3-59CE-44EB-8B93-A1FE3179B80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CC270E2-BAC0-484F-B35C-6E95BBDAEACC}">
  <ds:schemaRefs>
    <ds:schemaRef ds:uri="http://purl.org/dc/terms/"/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ae823f7d-069f-4daa-af24-280720d75287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C5CD55B-4DA4-44B3-B12E-0BF33E24EA5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2B18626-CB24-4C6B-8087-D9373594132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AnnualMeeting1</Template>
  <TotalTime>1</TotalTime>
  <Words>125</Words>
  <Application>Microsoft Office PowerPoint</Application>
  <PresentationFormat>Pokaz na ekranie (4:3)</PresentationFormat>
  <Paragraphs>47</Paragraphs>
  <Slides>11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8" baseType="lpstr">
      <vt:lpstr>Arial</vt:lpstr>
      <vt:lpstr>Calibri</vt:lpstr>
      <vt:lpstr>Georgia</vt:lpstr>
      <vt:lpstr>Times New Roman</vt:lpstr>
      <vt:lpstr>Trebuchet MS</vt:lpstr>
      <vt:lpstr>Wingdings 2</vt:lpstr>
      <vt:lpstr>Wielkomiejski</vt:lpstr>
      <vt:lpstr>Doroczne spotkanie</vt:lpstr>
      <vt:lpstr>Agenda</vt:lpstr>
      <vt:lpstr>Przegląd najważniejszych zadań</vt:lpstr>
      <vt:lpstr>Jak pracowaliśmy?</vt:lpstr>
      <vt:lpstr>Przegląd organizacyjny</vt:lpstr>
      <vt:lpstr>Główne problemy firmy</vt:lpstr>
      <vt:lpstr>Ocena postępów</vt:lpstr>
      <vt:lpstr>Główne obszary wydatków</vt:lpstr>
      <vt:lpstr>Załoga</vt:lpstr>
      <vt:lpstr>Cele na rok przyszły</vt:lpstr>
      <vt:lpstr>Podsumowanie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Doroczne spotkanie</dc:title>
  <dc:creator>Sidney Higa</dc:creator>
  <cp:lastModifiedBy>Sidney Higa</cp:lastModifiedBy>
  <cp:revision>4</cp:revision>
  <cp:lastPrinted>1601-01-01T00:00:00Z</cp:lastPrinted>
  <dcterms:created xsi:type="dcterms:W3CDTF">2013-03-09T09:06:19Z</dcterms:created>
  <dcterms:modified xsi:type="dcterms:W3CDTF">2013-03-09T13:11:47Z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TC062578591033</vt:lpwstr>
  </property>
  <property fmtid="{D5CDD505-2E9C-101B-9397-08002B2CF9AE}" pid="3" name="ContentTypeId">
    <vt:lpwstr>0x010100ED178F658795BA48AB8825B4BEF45220</vt:lpwstr>
  </property>
</Properties>
</file>