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4"/>
  </p:sld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74" d="100"/>
          <a:sy n="74" d="100"/>
        </p:scale>
        <p:origin x="1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Planowanie, sprzedawanie i </a:t>
            </a:r>
            <a:r>
              <a:rPr lang="pl-PL" smtClean="0"/>
              <a:t>wykonywanie projektu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Komitet usługi społecznościowej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rism isContent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Prezentacja w innych działach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Omówienie z liderami zespołów najlepszych sposobów komunikacji</a:t>
            </a:r>
          </a:p>
          <a:p>
            <a:pPr lvl="0"/>
            <a:r>
              <a:rPr lang="pl-PL" dirty="0" smtClean="0"/>
              <a:t>Liderze zespołów mogą poruszać tematykę przy kolejnym spotkaniu liderów </a:t>
            </a:r>
          </a:p>
          <a:p>
            <a:pPr lvl="0"/>
            <a:r>
              <a:rPr lang="pl-PL" dirty="0" smtClean="0"/>
              <a:t>Metody będą zależne od projektu i decyzji podjętych na spotkaniach działów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Wykonanie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Gromadzenie środków</a:t>
            </a:r>
          </a:p>
          <a:p>
            <a:pPr lvl="0"/>
            <a:r>
              <a:rPr lang="pl-PL" dirty="0" smtClean="0"/>
              <a:t>Wykonanie plakatów promujących projekt </a:t>
            </a:r>
          </a:p>
          <a:p>
            <a:pPr lvl="0"/>
            <a:r>
              <a:rPr lang="pl-PL" dirty="0" smtClean="0"/>
              <a:t>Śledzenie postępów </a:t>
            </a:r>
          </a:p>
          <a:p>
            <a:pPr lvl="0"/>
            <a:r>
              <a:rPr lang="pl-PL" dirty="0" smtClean="0"/>
              <a:t>Powiadomienie całej firmy</a:t>
            </a:r>
          </a:p>
          <a:p>
            <a:pPr lvl="0"/>
            <a:r>
              <a:rPr lang="pl-PL" dirty="0" smtClean="0"/>
              <a:t>Obsługa i uczestnictwo w wydarzeniach związanych z projektem, na przykład sprzątanie, sprawy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Podsumowanie działań</a:t>
            </a:r>
          </a:p>
          <a:p>
            <a:pPr lvl="0"/>
            <a:r>
              <a:rPr lang="pl-PL" dirty="0" smtClean="0"/>
              <a:t>Poczęstunek, by świętować sukces </a:t>
            </a:r>
          </a:p>
          <a:p>
            <a:pPr lvl="0"/>
            <a:r>
              <a:rPr lang="pl-PL" dirty="0" smtClean="0"/>
              <a:t>Nieoficjalne omówienie wyników</a:t>
            </a:r>
          </a:p>
          <a:p>
            <a:pPr lvl="1"/>
            <a:r>
              <a:rPr lang="pl-PL" dirty="0" smtClean="0"/>
              <a:t>Co można zrobić lepiej następnym razem</a:t>
            </a:r>
          </a:p>
          <a:p>
            <a:pPr lvl="1"/>
            <a:r>
              <a:rPr lang="pl-PL" dirty="0" smtClean="0"/>
              <a:t>Projekty na rok przyszły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 projektu usługi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Przybliżyć koncepcję usługi</a:t>
            </a:r>
          </a:p>
          <a:p>
            <a:pPr lvl="0"/>
            <a:r>
              <a:rPr lang="pl-PL" dirty="0" smtClean="0"/>
              <a:t>Wprowadzić usługę do codziennego życia</a:t>
            </a:r>
          </a:p>
          <a:p>
            <a:pPr lvl="0"/>
            <a:r>
              <a:rPr lang="pl-PL" dirty="0" smtClean="0"/>
              <a:t>Zachęcać i motywować</a:t>
            </a:r>
          </a:p>
          <a:p>
            <a:r>
              <a:rPr lang="pl-PL"/>
              <a:t>Wspierać pracę zespołową u pracowników w </a:t>
            </a:r>
            <a:r>
              <a:rPr lang="pl-PL"/>
              <a:t>różnych </a:t>
            </a:r>
            <a:r>
              <a:rPr lang="pl-PL" smtClean="0"/>
              <a:t>działach</a:t>
            </a:r>
            <a:endParaRPr lang="pl-PL" dirty="0" smtClean="0"/>
          </a:p>
          <a:p>
            <a:pPr lvl="0"/>
            <a:r>
              <a:rPr lang="pl-PL" dirty="0" smtClean="0"/>
              <a:t>Zapewniać rozwój odpowiednich umiejętności</a:t>
            </a:r>
          </a:p>
          <a:p>
            <a:pPr lvl="0"/>
            <a:r>
              <a:rPr lang="pl-PL" dirty="0" smtClean="0"/>
              <a:t>Zaspokajać rzeczywiste potrzeby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Proces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</a:p>
          <a:p>
            <a:r>
              <a:rPr lang="pl-PL" dirty="0" smtClean="0"/>
              <a:t>Gromadzenie informacji</a:t>
            </a:r>
          </a:p>
          <a:p>
            <a:r>
              <a:rPr lang="pl-PL" dirty="0" smtClean="0"/>
              <a:t>Planowanie projektu</a:t>
            </a:r>
          </a:p>
          <a:p>
            <a:r>
              <a:rPr lang="pl-PL" dirty="0" smtClean="0"/>
              <a:t>Spotkanie z działem</a:t>
            </a:r>
          </a:p>
          <a:p>
            <a:r>
              <a:rPr lang="pl-PL" dirty="0" smtClean="0"/>
              <a:t>Prezentacja w innych działach</a:t>
            </a:r>
          </a:p>
          <a:p>
            <a:r>
              <a:rPr lang="pl-PL" dirty="0" smtClean="0"/>
              <a:t>Wykonanie projektu</a:t>
            </a:r>
          </a:p>
          <a:p>
            <a:r>
              <a:rPr lang="pl-PL" dirty="0" smtClean="0"/>
              <a:t>Ocena i świętowanie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Skontaktowanie się z osobami wskazanymi jako przedstawiciele działów</a:t>
            </a:r>
          </a:p>
          <a:p>
            <a:pPr lvl="0"/>
            <a:r>
              <a:rPr lang="pl-PL" dirty="0" smtClean="0"/>
              <a:t>Nadzorowanie do czasu przydzielenia wszystkich stanowisk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Gromadzenie informacji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 smtClean="0"/>
              <a:t>Pytania do liderów zespołów</a:t>
            </a:r>
          </a:p>
          <a:p>
            <a:pPr lvl="1"/>
            <a:r>
              <a:rPr lang="pl-PL" dirty="0" smtClean="0"/>
              <a:t>Ile czasu chcesz/możesz przeznaczyć?</a:t>
            </a:r>
          </a:p>
          <a:p>
            <a:pPr lvl="1"/>
            <a:r>
              <a:rPr lang="pl-PL" dirty="0" smtClean="0"/>
              <a:t>Ile czasu może przeznaczyć twój zespół?</a:t>
            </a:r>
          </a:p>
          <a:p>
            <a:pPr lvl="1"/>
            <a:r>
              <a:rPr lang="pl-PL" dirty="0" smtClean="0"/>
              <a:t>Czy jest projekt, jaki zawsze chciałeś wykonać?</a:t>
            </a:r>
          </a:p>
          <a:p>
            <a:pPr lvl="1"/>
            <a:r>
              <a:rPr lang="pl-PL" dirty="0" smtClean="0"/>
              <a:t>Czy jest jakiś aktualnie wykonywany projekt (lub zaplanowany) przy którym możemy pomóc?</a:t>
            </a:r>
          </a:p>
          <a:p>
            <a:pPr lvl="1"/>
            <a:r>
              <a:rPr lang="pl-PL" dirty="0" smtClean="0"/>
              <a:t>Ile czasu zespół ma poświęcić na wybór projektu?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Gromadzenie informacji (cd)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 smtClean="0"/>
              <a:t>Pytania do przedstawicieli działów</a:t>
            </a:r>
          </a:p>
          <a:p>
            <a:pPr lvl="1"/>
            <a:r>
              <a:rPr lang="pl-PL" dirty="0" smtClean="0"/>
              <a:t>Jakie są zainteresowania twoich pracowników?</a:t>
            </a:r>
          </a:p>
          <a:p>
            <a:pPr lvl="1"/>
            <a:r>
              <a:rPr lang="pl-PL" dirty="0" smtClean="0"/>
              <a:t>Jaki jest poziom ich umiejętności?</a:t>
            </a:r>
          </a:p>
          <a:p>
            <a:pPr lvl="1"/>
            <a:r>
              <a:rPr lang="pl-PL" dirty="0" smtClean="0"/>
              <a:t>Jaki jest poziom ich zaangażowania?</a:t>
            </a:r>
          </a:p>
          <a:p>
            <a:pPr lvl="1"/>
            <a:r>
              <a:rPr lang="pl-PL" dirty="0" smtClean="0"/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dirty="0" smtClean="0"/>
              <a:t>Czy możesz rekomendować pracownika, które w twoim dziale dobrze zaplanowałby usługę społecznościową?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Planowanie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dirty="0" smtClean="0"/>
              <a:t>Określenie daty początkowej i końcowej projektu</a:t>
            </a:r>
          </a:p>
          <a:p>
            <a:pPr lvl="0"/>
            <a:r>
              <a:rPr lang="pl-PL" dirty="0" smtClean="0"/>
              <a:t>Kiedy projekt będzie przedstawiony pracownikom?</a:t>
            </a:r>
          </a:p>
          <a:p>
            <a:pPr lvl="0"/>
            <a:r>
              <a:rPr lang="pl-PL" dirty="0" smtClean="0"/>
              <a:t>W jakim stopniu pracownicy wpływają na wybór projektu?</a:t>
            </a:r>
          </a:p>
          <a:p>
            <a:pPr lvl="1"/>
            <a:r>
              <a:rPr lang="pl-PL" dirty="0" smtClean="0"/>
              <a:t>Jeśli pracownicy nie mają wpływu, wybierz projekt</a:t>
            </a:r>
          </a:p>
          <a:p>
            <a:pPr lvl="1"/>
            <a:r>
              <a:rPr lang="pl-PL" dirty="0" smtClean="0"/>
              <a:t>Jeśli pracownicy mają pewien wpływ, wskaż kilka projektów do wyboru</a:t>
            </a:r>
          </a:p>
          <a:p>
            <a:pPr lvl="0"/>
            <a:r>
              <a:rPr lang="pl-PL" dirty="0" smtClean="0"/>
              <a:t>Jakie zadania wiążą się z wykonaniem projektu?</a:t>
            </a:r>
          </a:p>
          <a:p>
            <a:pPr lvl="0"/>
            <a:r>
              <a:rPr lang="pl-PL" dirty="0" smtClean="0"/>
              <a:t>Kto będzie wykonywał te zadania?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Spotkanie z działem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dirty="0" smtClean="0"/>
              <a:t>Przedstawienie projektu pracownikom</a:t>
            </a:r>
          </a:p>
          <a:p>
            <a:pPr lvl="1"/>
            <a:r>
              <a:rPr lang="pl-PL" dirty="0" smtClean="0"/>
              <a:t>Opisanie doświadczeń</a:t>
            </a:r>
          </a:p>
          <a:p>
            <a:pPr lvl="1"/>
            <a:r>
              <a:rPr lang="pl-PL" dirty="0" smtClean="0"/>
              <a:t>Wymienienie pomysłów dotyczących grup ludzi w potrzebie</a:t>
            </a:r>
          </a:p>
          <a:p>
            <a:pPr lvl="1"/>
            <a:r>
              <a:rPr lang="pl-PL" dirty="0" smtClean="0"/>
              <a:t>Przeczytanie artykułów lub inspirujących historii</a:t>
            </a:r>
          </a:p>
          <a:p>
            <a:pPr lvl="0"/>
            <a:r>
              <a:rPr lang="pl-PL" dirty="0" smtClean="0"/>
              <a:t>Omówienie parametrów projektu</a:t>
            </a:r>
          </a:p>
          <a:p>
            <a:pPr lvl="1"/>
            <a:r>
              <a:rPr lang="pl-PL" dirty="0" smtClean="0"/>
              <a:t>Ramy czasowe</a:t>
            </a:r>
          </a:p>
          <a:p>
            <a:pPr lvl="1"/>
            <a:r>
              <a:rPr lang="pl-PL" dirty="0" smtClean="0"/>
              <a:t>Ile czasu działu zostanie poświęcone projektowi?</a:t>
            </a:r>
          </a:p>
          <a:p>
            <a:pPr lvl="1"/>
            <a:r>
              <a:rPr lang="pl-PL" dirty="0" smtClean="0"/>
              <a:t>Rozszerzenie uczestnictwa w projekcie na wszystkich pracowników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Spotkanie z działem (cd)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Prowadzenie dyskusji</a:t>
            </a:r>
          </a:p>
          <a:p>
            <a:pPr lvl="1"/>
            <a:r>
              <a:rPr lang="pl-PL" dirty="0" smtClean="0"/>
              <a:t>Jakiego rodzaju projekt chcemy wykonać?</a:t>
            </a:r>
          </a:p>
          <a:p>
            <a:pPr lvl="1"/>
            <a:r>
              <a:rPr lang="pl-PL" dirty="0" smtClean="0"/>
              <a:t>Jakie problemy chcemy rozwiązać?</a:t>
            </a:r>
          </a:p>
          <a:p>
            <a:pPr lvl="1"/>
            <a:r>
              <a:rPr lang="pl-PL" dirty="0" smtClean="0"/>
              <a:t>Jakie są cele projektu?</a:t>
            </a:r>
          </a:p>
          <a:p>
            <a:pPr lvl="1"/>
            <a:r>
              <a:rPr lang="pl-PL" dirty="0" smtClean="0"/>
              <a:t>Co jest potrzebne, by zrealizować te cele?</a:t>
            </a:r>
          </a:p>
          <a:p>
            <a:pPr lvl="1"/>
            <a:r>
              <a:rPr lang="pl-PL" dirty="0" smtClean="0"/>
              <a:t>Kto będzie wykonywał te zadania?</a:t>
            </a:r>
          </a:p>
          <a:p>
            <a:pPr lvl="1"/>
            <a:r>
              <a:rPr lang="pl-PL" dirty="0" smtClean="0"/>
              <a:t>Jakie materiały są nam potrzebne?</a:t>
            </a:r>
          </a:p>
          <a:p>
            <a:pPr lvl="1"/>
            <a:r>
              <a:rPr lang="pl-PL" dirty="0" smtClean="0"/>
              <a:t>Kiedy zadania będą wykonywane?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prism isContent="1"/>
      </p:transition>
    </mc:Choice>
    <mc:Fallback xmlns="">
      <p:transition spd="slow" advClick="0" advTm="7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OrientationA_start [Read-Only]" id="{F22135A8-0EC1-4520-B7E5-4A1CC191F0DE}" vid="{2D87F481-61B0-4300-A4B2-B902E13FF2C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BF19F9-2F04-497F-8A17-7B152B30833C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F4E50C9F-F7D7-4128-91C1-8E75FC056C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05FE1D-4152-4136-B187-6AFE1FEB83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ServiceProjectsA_start</Template>
  <TotalTime>13</TotalTime>
  <Words>417</Words>
  <Application>Microsoft Office PowerPoint</Application>
  <PresentationFormat>Pokaz na ekranie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Corbel</vt:lpstr>
      <vt:lpstr>Wingdings</vt:lpstr>
      <vt:lpstr>Wingdings 2</vt:lpstr>
      <vt:lpstr>Wingdings 3</vt:lpstr>
      <vt:lpstr>Module</vt:lpstr>
      <vt:lpstr>Planowanie, sprzedawanie i wykonywanie projektu</vt:lpstr>
      <vt:lpstr>Cele projektu usługi</vt:lpstr>
      <vt:lpstr>Proces</vt:lpstr>
      <vt:lpstr>Organizowanie zespołu</vt:lpstr>
      <vt:lpstr>Gromadzenie informacji</vt:lpstr>
      <vt:lpstr>Gromadzenie informacji (cd)</vt:lpstr>
      <vt:lpstr>Planowanie projektu</vt:lpstr>
      <vt:lpstr>Spotkanie z działem</vt:lpstr>
      <vt:lpstr>Spotkanie z działem (cd)</vt:lpstr>
      <vt:lpstr>Prezentacja w innych działach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Planning, selling, and executing  a project</dc:title>
  <dc:creator>Joyce</dc:creator>
  <cp:lastModifiedBy>Sidney Higa</cp:lastModifiedBy>
  <cp:revision>6</cp:revision>
  <dcterms:created xsi:type="dcterms:W3CDTF">2012-11-10T22:45:44Z</dcterms:created>
  <dcterms:modified xsi:type="dcterms:W3CDTF">2013-03-07T15:44:37Z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