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4" r:id="rId11"/>
    <p:sldId id="262" r:id="rId12"/>
    <p:sldId id="263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89" d="100"/>
          <a:sy n="89" d="100"/>
        </p:scale>
        <p:origin x="10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58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6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088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87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35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7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221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89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61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9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510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51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Oszczędzanie wody </a:t>
            </a:r>
            <a:r>
              <a:rPr lang="pl-PL" smtClean="0"/>
              <a:t>a </a:t>
            </a:r>
            <a:r>
              <a:rPr lang="pl-PL" smtClean="0"/>
              <a:t>kształt </a:t>
            </a:r>
            <a:r>
              <a:rPr lang="pl-PL" dirty="0" smtClean="0"/>
              <a:t>krajobrazu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Ekonomiczne rozwiązania dla regionów podgórskich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Tolerują </a:t>
            </a:r>
            <a:r>
              <a:rPr lang="pl-PL" smtClean="0"/>
              <a:t>zakresy temperatur</a:t>
            </a:r>
            <a:endParaRPr lang="en-US" dirty="0" smtClean="0"/>
          </a:p>
          <a:p>
            <a:r>
              <a:rPr lang="pl-PL" dirty="0" smtClean="0"/>
              <a:t>Tolerują suszę</a:t>
            </a:r>
            <a:endParaRPr lang="en-US" dirty="0" smtClean="0"/>
          </a:p>
          <a:p>
            <a:r>
              <a:rPr lang="pl-PL" dirty="0" smtClean="0"/>
              <a:t>Zapobieganie erozji</a:t>
            </a:r>
            <a:endParaRPr lang="en-US" dirty="0" smtClean="0"/>
          </a:p>
          <a:p>
            <a:r>
              <a:rPr lang="pl-PL" dirty="0" smtClean="0"/>
              <a:t>Wspieranie naturalnego ekosystemu</a:t>
            </a:r>
            <a:endParaRPr lang="en-US" dirty="0" smtClean="0"/>
          </a:p>
          <a:p>
            <a:r>
              <a:rPr lang="pl-PL" dirty="0" smtClean="0"/>
              <a:t>Przyciąganie owadów zapylających</a:t>
            </a:r>
            <a:endParaRPr lang="en-US" dirty="0" smtClean="0"/>
          </a:p>
          <a:p>
            <a:r>
              <a:rPr lang="pl-PL" dirty="0" smtClean="0"/>
              <a:t>Niewielkie wymagania pielęgnacyjne</a:t>
            </a:r>
            <a:endParaRPr lang="en-US" dirty="0" smtClean="0"/>
          </a:p>
          <a:p>
            <a:r>
              <a:rPr lang="pl-PL" dirty="0" smtClean="0"/>
              <a:t>Odporność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Rośliny rodzime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pl-PL" dirty="0" smtClean="0"/>
              <a:t>pokaż zdjęcia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Wyzwania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Wysokie temperatury</a:t>
            </a:r>
            <a:endParaRPr lang="en-US" dirty="0" smtClean="0"/>
          </a:p>
          <a:p>
            <a:r>
              <a:rPr lang="pl-PL" dirty="0" smtClean="0"/>
              <a:t>Niskie temperatury</a:t>
            </a:r>
            <a:endParaRPr lang="en-US" dirty="0" smtClean="0"/>
          </a:p>
          <a:p>
            <a:r>
              <a:rPr lang="pl-PL" dirty="0" smtClean="0"/>
              <a:t>Krótsze okresy wegetacji</a:t>
            </a:r>
            <a:endParaRPr lang="en-US" dirty="0" smtClean="0"/>
          </a:p>
          <a:p>
            <a:r>
              <a:rPr lang="pl-PL" dirty="0" smtClean="0"/>
              <a:t>Wysuszające wiatry</a:t>
            </a:r>
            <a:endParaRPr lang="en-US" dirty="0" smtClean="0"/>
          </a:p>
          <a:p>
            <a:r>
              <a:rPr lang="pl-PL" dirty="0" smtClean="0"/>
              <a:t>Powodzie/susze</a:t>
            </a:r>
            <a:endParaRPr lang="en-US" dirty="0" smtClean="0"/>
          </a:p>
          <a:p>
            <a:r>
              <a:rPr lang="pl-PL" dirty="0" smtClean="0"/>
              <a:t>Gleba niskiej jakości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en-US" dirty="0" smtClean="0"/>
          </a:p>
          <a:p>
            <a:r>
              <a:rPr lang="pl-PL" dirty="0" smtClean="0"/>
              <a:t>Stosowanie roślin odpornych na suszę</a:t>
            </a:r>
            <a:endParaRPr lang="en-US" dirty="0" smtClean="0"/>
          </a:p>
          <a:p>
            <a:r>
              <a:rPr lang="pl-PL" dirty="0" smtClean="0"/>
              <a:t>Zasilanie gleby</a:t>
            </a:r>
            <a:endParaRPr lang="en-US" dirty="0" smtClean="0"/>
          </a:p>
          <a:p>
            <a:r>
              <a:rPr lang="pl-PL" dirty="0" smtClean="0"/>
              <a:t>Rośliny rodzime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Struktury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Wiatrochrony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Rośliny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Rośliny odporne na suszę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Sadzenie roślin zatrzymujących wodę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Rośliny odporne na </a:t>
            </a:r>
            <a:r>
              <a:rPr lang="pl-PL" dirty="0" smtClean="0"/>
              <a:t>suszę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Brak dodatkowego nawadniania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Rośliny odporne na </a:t>
            </a:r>
            <a:r>
              <a:rPr lang="pl-PL" dirty="0" smtClean="0"/>
              <a:t>suszę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Nawadnianie kroplowe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Zasilanie gleby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Środki organiczne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andscaping_start [Read-Only]" id="{5F5945E6-C6AE-45DE-9D87-C63EDDD516B5}" vid="{FB29E0C2-26C2-4D66-BB5B-8610ACD242F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91D213-50BF-431F-99D2-0514AB1312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5DD5A5-2F34-49E8-869A-3E283BD85694}">
  <ds:schemaRefs>
    <ds:schemaRef ds:uri="http://schemas.microsoft.com/office/2006/metadata/propertie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A911C0D3-0E23-4EF8-9BC1-9701D07F45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LandscapingA</Template>
  <TotalTime>38</TotalTime>
  <Words>89</Words>
  <Application>Microsoft Office PowerPoint</Application>
  <PresentationFormat>Pokaz na ekranie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Oszczędzanie wody a kształt krajobrazu</vt:lpstr>
      <vt:lpstr>Wyzwania</vt:lpstr>
      <vt:lpstr>Rozwiązania</vt:lpstr>
      <vt:lpstr>Wiatrochrony</vt:lpstr>
      <vt:lpstr>Wiatrochrony</vt:lpstr>
      <vt:lpstr>Rośliny odporne na suszę</vt:lpstr>
      <vt:lpstr>Rośliny odporne na suszę</vt:lpstr>
      <vt:lpstr>Rośliny odporne na suszę</vt:lpstr>
      <vt:lpstr>Zasilanie gleby</vt:lpstr>
      <vt:lpstr>Rośliny rodzime</vt:lpstr>
      <vt:lpstr>Rośliny rodzime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Oszczędzanie wody a kształt krajobrazu</dc:title>
  <cp:lastModifiedBy>Sidney Higa</cp:lastModifiedBy>
  <cp:revision>7</cp:revision>
  <dcterms:created xsi:type="dcterms:W3CDTF">2012-11-09T21:26:30Z</dcterms:created>
  <dcterms:modified xsi:type="dcterms:W3CDTF">2013-03-05T08:00:58Z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