
<file path=[Content_Types].xml><?xml version="1.0" encoding="utf-8"?>
<Types xmlns="http://schemas.openxmlformats.org/package/2006/content-types"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7" r:id="rId5"/>
    <p:sldId id="258" r:id="rId6"/>
    <p:sldId id="259" r:id="rId7"/>
    <p:sldId id="272" r:id="rId8"/>
    <p:sldId id="260" r:id="rId9"/>
    <p:sldId id="268" r:id="rId10"/>
    <p:sldId id="270" r:id="rId11"/>
    <p:sldId id="261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7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Typowe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Realizowane</c:v>
                </c:pt>
                <c:pt idx="1">
                  <c:v>Delegowane</c:v>
                </c:pt>
                <c:pt idx="2">
                  <c:v>Przechowywane</c:v>
                </c:pt>
                <c:pt idx="3">
                  <c:v>Odrzucone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5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Pożądane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Realizowane</c:v>
                </c:pt>
                <c:pt idx="1">
                  <c:v>Delegowane</c:v>
                </c:pt>
                <c:pt idx="2">
                  <c:v>Przechowywane</c:v>
                </c:pt>
                <c:pt idx="3">
                  <c:v>Odrzucone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box"/>
        <c:axId val="158233616"/>
        <c:axId val="158235968"/>
        <c:axId val="0"/>
      </c:bar3DChart>
      <c:catAx>
        <c:axId val="1582336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 dirty="0" smtClean="0"/>
                  <a:t>Działanie</a:t>
                </a:r>
                <a:endParaRPr lang="en-US" dirty="0"/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crossAx val="158235968"/>
        <c:crosses val="autoZero"/>
        <c:auto val="1"/>
        <c:lblAlgn val="ctr"/>
        <c:lblOffset val="100"/>
        <c:noMultiLvlLbl val="0"/>
      </c:catAx>
      <c:valAx>
        <c:axId val="15823596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P</a:t>
                </a:r>
                <a:r>
                  <a:rPr lang="pl-PL" dirty="0" err="1" smtClean="0"/>
                  <a:t>rocent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582336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2B253-6386-4A71-9679-6D9A9C3B28AA}" type="doc">
      <dgm:prSet loTypeId="urn:microsoft.com/office/officeart/2005/8/layout/default#1" loCatId="process" qsTypeId="urn:microsoft.com/office/officeart/2005/8/quickstyle/simple2#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2A5C624-71B5-47C4-8D4F-FD4D8C142E1C}">
      <dgm:prSet phldrT="[Text]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pl-PL" dirty="0" smtClean="0"/>
            <a:t>Najważniejsze zadania</a:t>
          </a:r>
          <a:endParaRPr lang="en-US" dirty="0"/>
        </a:p>
      </dgm:t>
    </dgm:pt>
    <dgm:pt modelId="{14C23B5D-F547-4D57-BF04-F8DF64EB12BB}" type="parTrans" cxnId="{4476496C-7DC0-4EBA-8684-FFCBAA2D6819}">
      <dgm:prSet/>
      <dgm:spPr/>
      <dgm:t>
        <a:bodyPr/>
        <a:lstStyle/>
        <a:p>
          <a:endParaRPr lang="en-US"/>
        </a:p>
      </dgm:t>
    </dgm:pt>
    <dgm:pt modelId="{B5C33CA7-A1FC-4535-9C31-E5D1195BF8C8}" type="sibTrans" cxnId="{4476496C-7DC0-4EBA-8684-FFCBAA2D6819}">
      <dgm:prSet/>
      <dgm:spPr/>
      <dgm:t>
        <a:bodyPr/>
        <a:lstStyle/>
        <a:p>
          <a:endParaRPr lang="en-US"/>
        </a:p>
      </dgm:t>
    </dgm:pt>
    <dgm:pt modelId="{6C45817C-ECEA-4540-B120-18DFCB86337B}">
      <dgm:prSet/>
      <dgm:spPr/>
      <dgm:t>
        <a:bodyPr/>
        <a:lstStyle/>
        <a:p>
          <a:r>
            <a:rPr lang="pl-PL" dirty="0" smtClean="0"/>
            <a:t>Ocena tygodniowa</a:t>
          </a:r>
        </a:p>
      </dgm:t>
    </dgm:pt>
    <dgm:pt modelId="{44F0D8B1-7234-4981-AB1B-E3CF3F07ED58}" type="parTrans" cxnId="{89A0C6E3-0A63-46BD-AF91-60586584E587}">
      <dgm:prSet/>
      <dgm:spPr/>
      <dgm:t>
        <a:bodyPr/>
        <a:lstStyle/>
        <a:p>
          <a:endParaRPr lang="pl-PL"/>
        </a:p>
      </dgm:t>
    </dgm:pt>
    <dgm:pt modelId="{DD740CF2-4EB8-43DE-B245-822AD9D31D41}" type="sibTrans" cxnId="{89A0C6E3-0A63-46BD-AF91-60586584E587}">
      <dgm:prSet/>
      <dgm:spPr/>
      <dgm:t>
        <a:bodyPr/>
        <a:lstStyle/>
        <a:p>
          <a:endParaRPr lang="pl-PL"/>
        </a:p>
      </dgm:t>
    </dgm:pt>
    <dgm:pt modelId="{6458A052-5450-4C26-844F-32FF3ADDB877}">
      <dgm:prSet/>
      <dgm:spPr/>
      <dgm:t>
        <a:bodyPr/>
        <a:lstStyle/>
        <a:p>
          <a:r>
            <a:rPr lang="pl-PL" dirty="0" smtClean="0"/>
            <a:t>Schemat organizacyjny</a:t>
          </a:r>
        </a:p>
      </dgm:t>
    </dgm:pt>
    <dgm:pt modelId="{FA919000-69AD-4E32-9713-3C486F6D392E}" type="parTrans" cxnId="{3DD89672-7DAB-4329-8847-6AEAB6A2C81D}">
      <dgm:prSet/>
      <dgm:spPr/>
      <dgm:t>
        <a:bodyPr/>
        <a:lstStyle/>
        <a:p>
          <a:endParaRPr lang="pl-PL"/>
        </a:p>
      </dgm:t>
    </dgm:pt>
    <dgm:pt modelId="{604FFB44-1243-4841-8E2F-974E8AC73A5C}" type="sibTrans" cxnId="{3DD89672-7DAB-4329-8847-6AEAB6A2C81D}">
      <dgm:prSet/>
      <dgm:spPr/>
      <dgm:t>
        <a:bodyPr/>
        <a:lstStyle/>
        <a:p>
          <a:endParaRPr lang="pl-PL"/>
        </a:p>
      </dgm:t>
    </dgm:pt>
    <dgm:pt modelId="{741CC2EF-EA16-4D70-A19A-597A667599B0}">
      <dgm:prSet/>
      <dgm:spPr/>
      <dgm:t>
        <a:bodyPr/>
        <a:lstStyle/>
        <a:p>
          <a:r>
            <a:rPr lang="pl-PL" dirty="0" smtClean="0"/>
            <a:t>Intstrukcje, procedury</a:t>
          </a:r>
        </a:p>
      </dgm:t>
    </dgm:pt>
    <dgm:pt modelId="{88D53B8D-3125-48D8-83B2-9473E40181D9}" type="parTrans" cxnId="{3D62832A-1B34-4BB7-8F03-AA1944A2533A}">
      <dgm:prSet/>
      <dgm:spPr/>
      <dgm:t>
        <a:bodyPr/>
        <a:lstStyle/>
        <a:p>
          <a:endParaRPr lang="pl-PL"/>
        </a:p>
      </dgm:t>
    </dgm:pt>
    <dgm:pt modelId="{DD1E22B6-EE9E-44F7-B0AF-8DE3574CF109}" type="sibTrans" cxnId="{3D62832A-1B34-4BB7-8F03-AA1944A2533A}">
      <dgm:prSet/>
      <dgm:spPr/>
      <dgm:t>
        <a:bodyPr/>
        <a:lstStyle/>
        <a:p>
          <a:endParaRPr lang="pl-PL"/>
        </a:p>
      </dgm:t>
    </dgm:pt>
    <dgm:pt modelId="{0A3C51C4-F3A0-4137-8316-606A93C5BBC9}">
      <dgm:prSet/>
      <dgm:spPr/>
      <dgm:t>
        <a:bodyPr/>
        <a:lstStyle/>
        <a:p>
          <a:r>
            <a:rPr lang="pl-PL" dirty="0" smtClean="0"/>
            <a:t>Informacje kontaktowe</a:t>
          </a:r>
        </a:p>
      </dgm:t>
    </dgm:pt>
    <dgm:pt modelId="{D25A819D-7CA6-4417-B4A7-10647BE96C0A}" type="parTrans" cxnId="{918F496A-C5DE-4821-9B9E-63147FCC5556}">
      <dgm:prSet/>
      <dgm:spPr/>
      <dgm:t>
        <a:bodyPr/>
        <a:lstStyle/>
        <a:p>
          <a:endParaRPr lang="pl-PL"/>
        </a:p>
      </dgm:t>
    </dgm:pt>
    <dgm:pt modelId="{1144F78C-5CFE-4723-872F-C0A6928321E8}" type="sibTrans" cxnId="{918F496A-C5DE-4821-9B9E-63147FCC5556}">
      <dgm:prSet/>
      <dgm:spPr/>
      <dgm:t>
        <a:bodyPr/>
        <a:lstStyle/>
        <a:p>
          <a:endParaRPr lang="pl-PL"/>
        </a:p>
      </dgm:t>
    </dgm:pt>
    <dgm:pt modelId="{0AE5279E-19F4-4366-86AD-5513F5DB0361}" type="pres">
      <dgm:prSet presAssocID="{C3B2B253-6386-4A71-9679-6D9A9C3B28AA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723F68CB-BBFF-432B-BCDB-51E550F4A8CF}" type="pres">
      <dgm:prSet presAssocID="{32A5C624-71B5-47C4-8D4F-FD4D8C142E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A47D2-3162-4B8B-B553-ADB83D9A3D11}" type="pres">
      <dgm:prSet presAssocID="{B5C33CA7-A1FC-4535-9C31-E5D1195BF8C8}" presName="sibTrans" presStyleCnt="0"/>
      <dgm:spPr/>
      <dgm:t>
        <a:bodyPr/>
        <a:lstStyle/>
        <a:p>
          <a:endParaRPr lang="en-US"/>
        </a:p>
      </dgm:t>
    </dgm:pt>
    <dgm:pt modelId="{82145716-3C5B-403D-B1C9-C950DED55336}" type="pres">
      <dgm:prSet presAssocID="{6C45817C-ECEA-4540-B120-18DFCB86337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B705DEE-7FFA-4592-BF9E-423A17AFFA0B}" type="pres">
      <dgm:prSet presAssocID="{DD740CF2-4EB8-43DE-B245-822AD9D31D41}" presName="sibTrans" presStyleCnt="0"/>
      <dgm:spPr/>
    </dgm:pt>
    <dgm:pt modelId="{76F7AC80-CB27-494C-8E76-E68F981058F9}" type="pres">
      <dgm:prSet presAssocID="{6458A052-5450-4C26-844F-32FF3ADDB87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E7F84D3-CE88-4715-98C4-31B9A105BD5B}" type="pres">
      <dgm:prSet presAssocID="{604FFB44-1243-4841-8E2F-974E8AC73A5C}" presName="sibTrans" presStyleCnt="0"/>
      <dgm:spPr/>
    </dgm:pt>
    <dgm:pt modelId="{27E41E49-98D9-4BC7-B02C-938EFEBE16B2}" type="pres">
      <dgm:prSet presAssocID="{741CC2EF-EA16-4D70-A19A-597A667599B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3FBF47E-E340-46E9-BBDB-9A20615BEF01}" type="pres">
      <dgm:prSet presAssocID="{DD1E22B6-EE9E-44F7-B0AF-8DE3574CF109}" presName="sibTrans" presStyleCnt="0"/>
      <dgm:spPr/>
    </dgm:pt>
    <dgm:pt modelId="{26D55BAE-96D2-4E85-B550-A6DB70C4EB84}" type="pres">
      <dgm:prSet presAssocID="{0A3C51C4-F3A0-4137-8316-606A93C5BBC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F8DEBF1-2E3A-4035-BF72-F9B0E00E18FE}" type="presOf" srcId="{6C45817C-ECEA-4540-B120-18DFCB86337B}" destId="{82145716-3C5B-403D-B1C9-C950DED55336}" srcOrd="0" destOrd="0" presId="urn:microsoft.com/office/officeart/2005/8/layout/default#1"/>
    <dgm:cxn modelId="{9A99F14E-D34A-42A5-8AA1-17B8ED0971C0}" type="presOf" srcId="{6458A052-5450-4C26-844F-32FF3ADDB877}" destId="{76F7AC80-CB27-494C-8E76-E68F981058F9}" srcOrd="0" destOrd="0" presId="urn:microsoft.com/office/officeart/2005/8/layout/default#1"/>
    <dgm:cxn modelId="{F1C4FD9E-B478-43C7-B545-B86126550C05}" type="presOf" srcId="{32A5C624-71B5-47C4-8D4F-FD4D8C142E1C}" destId="{723F68CB-BBFF-432B-BCDB-51E550F4A8CF}" srcOrd="0" destOrd="0" presId="urn:microsoft.com/office/officeart/2005/8/layout/default#1"/>
    <dgm:cxn modelId="{0C93674A-FA81-4FCF-ACC6-51BE170DB3F0}" type="presOf" srcId="{0A3C51C4-F3A0-4137-8316-606A93C5BBC9}" destId="{26D55BAE-96D2-4E85-B550-A6DB70C4EB84}" srcOrd="0" destOrd="0" presId="urn:microsoft.com/office/officeart/2005/8/layout/default#1"/>
    <dgm:cxn modelId="{918F496A-C5DE-4821-9B9E-63147FCC5556}" srcId="{C3B2B253-6386-4A71-9679-6D9A9C3B28AA}" destId="{0A3C51C4-F3A0-4137-8316-606A93C5BBC9}" srcOrd="4" destOrd="0" parTransId="{D25A819D-7CA6-4417-B4A7-10647BE96C0A}" sibTransId="{1144F78C-5CFE-4723-872F-C0A6928321E8}"/>
    <dgm:cxn modelId="{3DD89672-7DAB-4329-8847-6AEAB6A2C81D}" srcId="{C3B2B253-6386-4A71-9679-6D9A9C3B28AA}" destId="{6458A052-5450-4C26-844F-32FF3ADDB877}" srcOrd="2" destOrd="0" parTransId="{FA919000-69AD-4E32-9713-3C486F6D392E}" sibTransId="{604FFB44-1243-4841-8E2F-974E8AC73A5C}"/>
    <dgm:cxn modelId="{4476496C-7DC0-4EBA-8684-FFCBAA2D6819}" srcId="{C3B2B253-6386-4A71-9679-6D9A9C3B28AA}" destId="{32A5C624-71B5-47C4-8D4F-FD4D8C142E1C}" srcOrd="0" destOrd="0" parTransId="{14C23B5D-F547-4D57-BF04-F8DF64EB12BB}" sibTransId="{B5C33CA7-A1FC-4535-9C31-E5D1195BF8C8}"/>
    <dgm:cxn modelId="{89A0C6E3-0A63-46BD-AF91-60586584E587}" srcId="{C3B2B253-6386-4A71-9679-6D9A9C3B28AA}" destId="{6C45817C-ECEA-4540-B120-18DFCB86337B}" srcOrd="1" destOrd="0" parTransId="{44F0D8B1-7234-4981-AB1B-E3CF3F07ED58}" sibTransId="{DD740CF2-4EB8-43DE-B245-822AD9D31D41}"/>
    <dgm:cxn modelId="{9FE32F31-8BED-4DE4-8A50-4E40AD39AE5F}" type="presOf" srcId="{C3B2B253-6386-4A71-9679-6D9A9C3B28AA}" destId="{0AE5279E-19F4-4366-86AD-5513F5DB0361}" srcOrd="0" destOrd="0" presId="urn:microsoft.com/office/officeart/2005/8/layout/default#1"/>
    <dgm:cxn modelId="{3D62832A-1B34-4BB7-8F03-AA1944A2533A}" srcId="{C3B2B253-6386-4A71-9679-6D9A9C3B28AA}" destId="{741CC2EF-EA16-4D70-A19A-597A667599B0}" srcOrd="3" destOrd="0" parTransId="{88D53B8D-3125-48D8-83B2-9473E40181D9}" sibTransId="{DD1E22B6-EE9E-44F7-B0AF-8DE3574CF109}"/>
    <dgm:cxn modelId="{1ED3370B-B3A6-47D9-ACF1-CA096C1F850E}" type="presOf" srcId="{741CC2EF-EA16-4D70-A19A-597A667599B0}" destId="{27E41E49-98D9-4BC7-B02C-938EFEBE16B2}" srcOrd="0" destOrd="0" presId="urn:microsoft.com/office/officeart/2005/8/layout/default#1"/>
    <dgm:cxn modelId="{856078A2-DC4C-426F-954B-1F5A7817C25F}" type="presParOf" srcId="{0AE5279E-19F4-4366-86AD-5513F5DB0361}" destId="{723F68CB-BBFF-432B-BCDB-51E550F4A8CF}" srcOrd="0" destOrd="0" presId="urn:microsoft.com/office/officeart/2005/8/layout/default#1"/>
    <dgm:cxn modelId="{FB45E446-8FFC-400C-AF25-DFCEAB970E5E}" type="presParOf" srcId="{0AE5279E-19F4-4366-86AD-5513F5DB0361}" destId="{5C3A47D2-3162-4B8B-B553-ADB83D9A3D11}" srcOrd="1" destOrd="0" presId="urn:microsoft.com/office/officeart/2005/8/layout/default#1"/>
    <dgm:cxn modelId="{BE9666D1-E28A-48B2-BD3D-B04E713F5F85}" type="presParOf" srcId="{0AE5279E-19F4-4366-86AD-5513F5DB0361}" destId="{82145716-3C5B-403D-B1C9-C950DED55336}" srcOrd="2" destOrd="0" presId="urn:microsoft.com/office/officeart/2005/8/layout/default#1"/>
    <dgm:cxn modelId="{2B81CF85-A77D-48AF-BC2D-85A1B3AE4748}" type="presParOf" srcId="{0AE5279E-19F4-4366-86AD-5513F5DB0361}" destId="{EB705DEE-7FFA-4592-BF9E-423A17AFFA0B}" srcOrd="3" destOrd="0" presId="urn:microsoft.com/office/officeart/2005/8/layout/default#1"/>
    <dgm:cxn modelId="{F24BA97D-78F6-4B22-92A8-2797AFA4C9E6}" type="presParOf" srcId="{0AE5279E-19F4-4366-86AD-5513F5DB0361}" destId="{76F7AC80-CB27-494C-8E76-E68F981058F9}" srcOrd="4" destOrd="0" presId="urn:microsoft.com/office/officeart/2005/8/layout/default#1"/>
    <dgm:cxn modelId="{5EA76905-DB98-4557-B1DC-5FC590C1CF3C}" type="presParOf" srcId="{0AE5279E-19F4-4366-86AD-5513F5DB0361}" destId="{CE7F84D3-CE88-4715-98C4-31B9A105BD5B}" srcOrd="5" destOrd="0" presId="urn:microsoft.com/office/officeart/2005/8/layout/default#1"/>
    <dgm:cxn modelId="{A90B8195-38C3-42DC-8F63-F83D886061D7}" type="presParOf" srcId="{0AE5279E-19F4-4366-86AD-5513F5DB0361}" destId="{27E41E49-98D9-4BC7-B02C-938EFEBE16B2}" srcOrd="6" destOrd="0" presId="urn:microsoft.com/office/officeart/2005/8/layout/default#1"/>
    <dgm:cxn modelId="{CC96A222-885E-44D9-8C78-19CF3D143563}" type="presParOf" srcId="{0AE5279E-19F4-4366-86AD-5513F5DB0361}" destId="{B3FBF47E-E340-46E9-BBDB-9A20615BEF01}" srcOrd="7" destOrd="0" presId="urn:microsoft.com/office/officeart/2005/8/layout/default#1"/>
    <dgm:cxn modelId="{2DD78F40-9FA6-4DDA-914A-642303FA88AF}" type="presParOf" srcId="{0AE5279E-19F4-4366-86AD-5513F5DB0361}" destId="{26D55BAE-96D2-4E85-B550-A6DB70C4EB84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 minVer="12.0">
  <dgm:title val=""/>
  <dgm:desc val=""/>
  <dgm:catLst>
    <dgm:cat type="process" pri="1000"/>
    <dgm:cat type="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node" refType="w"/>
      <dgm:constr type="h" for="ch" forName="node" refType="w" refFor="ch" refForName="node" op="equ" fact="0.6"/>
      <dgm:constr type="w" for="ch" forName="sibTrans" refType="w" refFor="ch" refForName="node" op="equ" fact="0.1"/>
      <dgm:constr type="sp" refType="w" refFor="ch" refForName="sibTrans" op="equ"/>
      <dgm:constr type="primFontSz" for="ch" forName="node" op="equ" val="100"/>
    </dgm:constrLst>
    <dgm:forEach name="Name4" axis="ch" ptType="node">
      <dgm:layoutNode name="node">
        <dgm:varLst>
          <dgm:bulletEnabled val="1"/>
        </dgm:varLst>
        <dgm:presOf axis="desOrSelf" ptType="node"/>
        <dgm:alg type="tx"/>
        <dgm:shape xmlns:r="http://schemas.openxmlformats.org/officeDocument/2006/relationships" type="rect" r:blip="">
          <dgm:adjLst/>
        </dgm:shape>
        <dgm:constrLst/>
        <dgm:ruleLst>
          <dgm:rule type="primFontSz" val="2" fact="NaN" max="NaN"/>
        </dgm:ruleLst>
      </dgm:layoutNode>
      <dgm:forEach name="Name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 minVer="12.0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0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2418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 lang="en-US" smtClean="0"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323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181600"/>
            <a:ext cx="5256213" cy="1143000"/>
          </a:xfrm>
        </p:spPr>
        <p:txBody>
          <a:bodyPr/>
          <a:lstStyle/>
          <a:p>
            <a:pPr algn="ctr"/>
            <a:r>
              <a:rPr lang="pl-PL" altLang="x-none" dirty="0" smtClean="0"/>
              <a:t>Lepsza organizacja to lepsze wyniki</a:t>
            </a:r>
            <a:endParaRPr lang="pl-PL" altLang="x-none" dirty="0"/>
          </a:p>
        </p:txBody>
      </p:sp>
      <p:sp>
        <p:nvSpPr>
          <p:cNvPr id="4" name="Rectangle 3"/>
          <p:cNvSpPr/>
          <p:nvPr/>
        </p:nvSpPr>
        <p:spPr>
          <a:xfrm>
            <a:off x="838200" y="1447800"/>
            <a:ext cx="7543800" cy="32004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pl-PL" sz="5400" b="1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Organizacja </a:t>
            </a:r>
            <a:r>
              <a:rPr lang="pl-PL" sz="54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101</a:t>
            </a:r>
            <a:endParaRPr lang="pl-PL" sz="5400" b="1" dirty="0">
              <a:ln w="18000">
                <a:solidFill>
                  <a:schemeClr val="bg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Uporządkuj swoje miejsce pracy</a:t>
            </a:r>
            <a:endParaRPr lang="pl-PL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438400"/>
          </a:xfrm>
        </p:spPr>
        <p:txBody>
          <a:bodyPr/>
          <a:lstStyle/>
          <a:p>
            <a:r>
              <a:rPr lang="pl-PL" dirty="0" smtClean="0"/>
              <a:t>Bałagan = zły obraz</a:t>
            </a:r>
          </a:p>
          <a:p>
            <a:r>
              <a:rPr lang="pl-PL" dirty="0" smtClean="0"/>
              <a:t>Miejsce na wszystko</a:t>
            </a:r>
          </a:p>
          <a:p>
            <a:r>
              <a:rPr lang="pl-PL" dirty="0" smtClean="0"/>
              <a:t>Zrób to od razu!</a:t>
            </a:r>
          </a:p>
          <a:p>
            <a:r>
              <a:rPr lang="pl-PL" dirty="0" smtClean="0"/>
              <a:t>Codzienne działania</a:t>
            </a:r>
          </a:p>
          <a:p>
            <a:endParaRPr lang="pl-PL" dirty="0"/>
          </a:p>
        </p:txBody>
      </p:sp>
      <p:sp>
        <p:nvSpPr>
          <p:cNvPr id="26" name="Rectangle 4"/>
          <p:cNvSpPr txBox="1"/>
          <p:nvPr/>
        </p:nvSpPr>
        <p:spPr>
          <a:xfrm flipH="1">
            <a:off x="5029200" y="4800600"/>
            <a:ext cx="3200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smtClean="0"/>
              <a:t>Pozbierałem to wszystko, ale nie pamiętam gdzie położyłem.</a:t>
            </a:r>
          </a:p>
          <a:p>
            <a:r>
              <a:rPr lang="pl-PL" dirty="0" smtClean="0"/>
              <a:t>	       - anonim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Zbierz razem swoje narzędzia</a:t>
            </a:r>
            <a:endParaRPr lang="pl-PL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Modułowe pojemniki</a:t>
            </a:r>
          </a:p>
          <a:p>
            <a:r>
              <a:rPr lang="pl-PL" dirty="0" smtClean="0"/>
              <a:t>Papier (do drukarki i pisania)</a:t>
            </a:r>
          </a:p>
          <a:p>
            <a:r>
              <a:rPr lang="pl-PL" dirty="0" smtClean="0"/>
              <a:t>Karteczki, zszywacz, spinacze, taśma, długopisy</a:t>
            </a:r>
          </a:p>
          <a:p>
            <a:r>
              <a:rPr lang="pl-PL" dirty="0" smtClean="0"/>
              <a:t>Faktury/formularze/koperty</a:t>
            </a:r>
          </a:p>
          <a:p>
            <a:r>
              <a:rPr lang="pl-PL" dirty="0" smtClean="0"/>
              <a:t>Segregatory</a:t>
            </a:r>
          </a:p>
          <a:p>
            <a:r>
              <a:rPr lang="pl-PL" dirty="0" smtClean="0"/>
              <a:t>Kalendarz</a:t>
            </a:r>
          </a:p>
          <a:p>
            <a:r>
              <a:rPr lang="pl-PL" dirty="0" smtClean="0"/>
              <a:t>Kosz na śmieci</a:t>
            </a:r>
          </a:p>
          <a:p>
            <a:r>
              <a:rPr lang="pl-PL" dirty="0" smtClean="0"/>
              <a:t>Tablet do podróży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Lista potrzebnych narzędzi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Nowy tablet do podróży</a:t>
            </a:r>
            <a:endParaRPr lang="pl-PL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866" y="2428735"/>
            <a:ext cx="2810267" cy="200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3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Poznaj proces</a:t>
            </a:r>
            <a:endParaRPr lang="pl-PL" dirty="0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Poznaj prawidłowy przepływ pracy</a:t>
            </a:r>
          </a:p>
          <a:p>
            <a:r>
              <a:rPr lang="pl-PL" dirty="0" smtClean="0"/>
              <a:t>Pytaj, zanim coś zrobisz!</a:t>
            </a:r>
            <a:endParaRPr lang="pl-PL" dirty="0"/>
          </a:p>
        </p:txBody>
      </p:sp>
      <p:pic>
        <p:nvPicPr>
          <p:cNvPr id="4" name="Picture 3" descr="C:\Users\Sydney Higa\AppData\Local\Microsoft\Windows\Temporary Internet Files\Content.IE5\A10MUGBV\MP900443243[1]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81370"/>
            <a:ext cx="4730376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Rozsądnie wykorzystuj czas</a:t>
            </a:r>
            <a:endParaRPr lang="pl-PL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8263872"/>
              </p:ext>
            </p:extLst>
          </p:nvPr>
        </p:nvGraphicFramePr>
        <p:xfrm>
          <a:off x="2284413" y="1905000"/>
          <a:ext cx="5705344" cy="2377440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2133071"/>
                <a:gridCol w="1803434"/>
                <a:gridCol w="1768839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pl-PL" noProof="0" dirty="0" smtClean="0"/>
                        <a:t>Efekty konkretnych działań</a:t>
                      </a:r>
                      <a:endParaRPr lang="pl-PL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Zadanie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Czas poświęcany codziennie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Czas</a:t>
                      </a:r>
                      <a:r>
                        <a:rPr lang="pl-PL" baseline="0" noProof="0" dirty="0" smtClean="0"/>
                        <a:t> zaoszczędzony tygodniowo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Dokumenty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15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6 godz.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Poczta e-mail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30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8 godz.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Kalendarz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15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 godz.</a:t>
                      </a:r>
                      <a:endParaRPr lang="pl-PL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C:\Users\Sydney Higa\AppData\Local\Microsoft\Windows\Temporary Internet Files\Content.IE5\A10MUGBV\MC900013191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1054303" cy="189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Zarządzaj pocztą e-mail</a:t>
            </a:r>
            <a:endParaRPr lang="pl-P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924734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Używaj kalendarza</a:t>
            </a:r>
            <a:endParaRPr lang="pl-PL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895600"/>
          </a:xfrm>
        </p:spPr>
        <p:txBody>
          <a:bodyPr/>
          <a:lstStyle/>
          <a:p>
            <a:r>
              <a:rPr lang="pl-PL" dirty="0" smtClean="0"/>
              <a:t>Sprawdzaj</a:t>
            </a:r>
          </a:p>
          <a:p>
            <a:pPr lvl="1"/>
            <a:r>
              <a:rPr lang="pl-PL" dirty="0" smtClean="0"/>
              <a:t>Zadania do wykonania</a:t>
            </a:r>
          </a:p>
          <a:p>
            <a:pPr lvl="1"/>
            <a:r>
              <a:rPr lang="pl-PL" dirty="0" smtClean="0"/>
              <a:t>Nadzorowane zadania</a:t>
            </a:r>
          </a:p>
          <a:p>
            <a:pPr lvl="1"/>
            <a:r>
              <a:rPr lang="pl-PL" dirty="0" smtClean="0"/>
              <a:t>Rozplanowanie czasu</a:t>
            </a:r>
          </a:p>
          <a:p>
            <a:r>
              <a:rPr lang="pl-PL" dirty="0" smtClean="0"/>
              <a:t>Osobisty i służbowy</a:t>
            </a:r>
          </a:p>
          <a:p>
            <a:pPr lvl="1"/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Miej pod ręką</a:t>
            </a:r>
            <a:endParaRPr lang="pl-PL" dirty="0"/>
          </a:p>
        </p:txBody>
      </p:sp>
      <p:graphicFrame>
        <p:nvGraphicFramePr>
          <p:cNvPr id="6" name="Diagra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377292"/>
              </p:ext>
            </p:extLst>
          </p:nvPr>
        </p:nvGraphicFramePr>
        <p:xfrm>
          <a:off x="457200" y="1905000"/>
          <a:ext cx="8229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zationB" id="{940916D4-406A-47EA-B1F7-54E25C8FB669}" vid="{84B14A48-EA40-4B5C-8334-0E395E9B291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9F5A48-AA16-4CD3-BCA4-6DB508944CA4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A9B3D6A3-EAA5-446C-8407-0BAC69CC93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59B2CB-A608-48C0-AFAF-93BE26DE4F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OrganizationB</Template>
  <TotalTime>38</TotalTime>
  <Words>152</Words>
  <Application>Microsoft Office PowerPoint</Application>
  <PresentationFormat>Pokaz na ekranie (4:3)</PresentationFormat>
  <Paragraphs>54</Paragraphs>
  <Slides>9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6" baseType="lpstr">
      <vt:lpstr>Arial</vt:lpstr>
      <vt:lpstr>Calibri</vt:lpstr>
      <vt:lpstr>Franklin Gothic Book</vt:lpstr>
      <vt:lpstr>Franklin Gothic Medium</vt:lpstr>
      <vt:lpstr>Tunga</vt:lpstr>
      <vt:lpstr>Wingdings</vt:lpstr>
      <vt:lpstr>Angles</vt:lpstr>
      <vt:lpstr>Prezentacja programu PowerPoint</vt:lpstr>
      <vt:lpstr>Uporządkuj swoje miejsce pracy</vt:lpstr>
      <vt:lpstr>Zbierz razem swoje narzędzia</vt:lpstr>
      <vt:lpstr>Lista potrzebnych narzędzi</vt:lpstr>
      <vt:lpstr>Poznaj proces</vt:lpstr>
      <vt:lpstr>Rozsądnie wykorzystuj czas</vt:lpstr>
      <vt:lpstr>Zarządzaj pocztą e-mail</vt:lpstr>
      <vt:lpstr>Używaj kalendarza</vt:lpstr>
      <vt:lpstr>Miej pod ręką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cp:lastModifiedBy>Sidney Higa</cp:lastModifiedBy>
  <cp:revision>3</cp:revision>
  <dcterms:created xsi:type="dcterms:W3CDTF">2012-11-21T23:52:17Z</dcterms:created>
  <dcterms:modified xsi:type="dcterms:W3CDTF">2013-03-05T08:08:00Z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0x010100ED178F658795BA48AB8825B4BEF45220</vt:lpwstr>
  </property>
</Properties>
</file>