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70" r:id="rId4"/>
  </p:sldMasterIdLst>
  <p:notesMasterIdLst>
    <p:notesMasterId r:id="rId12"/>
  </p:notesMasterIdLst>
  <p:handoutMasterIdLst>
    <p:handoutMasterId r:id="rId13"/>
  </p:handoutMasterIdLst>
  <p:sldIdLst>
    <p:sldId id="256" r:id="rId5"/>
    <p:sldId id="258" r:id="rId6"/>
    <p:sldId id="263" r:id="rId7"/>
    <p:sldId id="261" r:id="rId8"/>
    <p:sldId id="260" r:id="rId9"/>
    <p:sldId id="262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397" autoAdjust="0"/>
    <p:restoredTop sz="94660"/>
  </p:normalViewPr>
  <p:slideViewPr>
    <p:cSldViewPr>
      <p:cViewPr varScale="1">
        <p:scale>
          <a:sx n="86" d="100"/>
          <a:sy n="86" d="100"/>
        </p:scale>
        <p:origin x="78" y="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6A17EE22-2E30-44BD-A9BB-A8D364F60764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6A80FDD2-2990-4993-887D-18E5008C337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53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2525A35D-AD7D-4B3D-9E69-B2416C045694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anchor="ctr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281176BF-10C6-4B6F-A49C-2201062D23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3206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x-none">
              <a:solidFill>
                <a:srgbClr val="CCECFF">
                  <a:alpha val="100000"/>
                </a:srgbClr>
              </a:solidFill>
            </a:endParaRPr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x-none">
              <a:solidFill>
                <a:srgbClr val="CCECFF">
                  <a:alpha val="100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EE20A2-B414-472B-BA47-6AD473D767B9}" type="slidenum">
              <a:rPr lang="en-US" altLang="x-none" smtClean="0">
                <a:solidFill>
                  <a:srgbClr val="CCECFF">
                    <a:alpha val="100000"/>
                  </a:srgbClr>
                </a:solidFill>
              </a:rPr>
              <a:pPr/>
              <a:t>‹#›</a:t>
            </a:fld>
            <a:endParaRPr lang="en-US" altLang="x-none">
              <a:solidFill>
                <a:srgbClr val="CCECFF">
                  <a:alpha val="100000"/>
                </a:srgbClr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CE6A53-2BBD-4724-B819-6ED89FB7CD4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CE6A53-2BBD-4724-B819-6ED89FB7CD4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23E86-9E33-43BC-A7C0-5D2193D8FA09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85468-F421-4210-87DD-9F67048B4228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CF654B-7BCA-4CE6-8766-4442FE817BCC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CE6A53-2BBD-4724-B819-6ED89FB7CD4C}" type="slidenum">
              <a:rPr lang="en-US" altLang="x-none" smtClean="0"/>
              <a:pPr/>
              <a:t>‹#›</a:t>
            </a:fld>
            <a:endParaRPr lang="en-US" altLang="x-none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CE6A53-2BBD-4724-B819-6ED89FB7CD4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CE6A53-2BBD-4724-B819-6ED89FB7CD4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E8D018-0D03-4FB4-9398-0E15E9FE62EC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59C5CD-83AD-451D-9B76-38FA834F71CC}" type="slidenum">
              <a:rPr lang="en-US" altLang="x-none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CE6A53-2BBD-4724-B819-6ED89FB7CD4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CE6A53-2BBD-4724-B819-6ED89FB7CD4C}" type="slidenum">
              <a:rPr lang="en-US" altLang="x-none" smtClean="0"/>
              <a:pPr/>
              <a:t>‹#›</a:t>
            </a:fld>
            <a:endParaRPr lang="en-US" altLang="x-none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endParaRPr lang="en-US" altLang="x-none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 altLang="x-none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CCE6A53-2BBD-4724-B819-6ED89FB7CD4C}" type="slidenum">
              <a:rPr lang="en-US" altLang="x-none" smtClean="0"/>
              <a:pPr/>
              <a:t>‹#›</a:t>
            </a:fld>
            <a:endParaRPr lang="en-US" altLang="x-none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683" r:id="rId13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ctrTitle"/>
          </p:nvPr>
        </p:nvSpPr>
        <p:spPr>
          <a:xfrm>
            <a:off x="1447800" y="1600200"/>
            <a:ext cx="7406640" cy="993882"/>
          </a:xfrm>
        </p:spPr>
        <p:txBody>
          <a:bodyPr>
            <a:normAutofit fontScale="90000"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FF">
                  <a:alpha val="100000"/>
                </a:srgbClr>
              </a:buClr>
              <a:buNone/>
              <a:tabLst/>
            </a:pPr>
            <a:r>
              <a:rPr lang="pl-PL" sz="6000" dirty="0" smtClean="0"/>
              <a:t>Harmonia </a:t>
            </a:r>
            <a:r>
              <a:rPr lang="pl-PL" sz="6000" smtClean="0"/>
              <a:t>w </a:t>
            </a:r>
            <a:r>
              <a:rPr lang="pl-PL" sz="6000" smtClean="0"/>
              <a:t>domu</a:t>
            </a:r>
            <a:endParaRPr lang="pl-PL" sz="6000" dirty="0"/>
          </a:p>
        </p:txBody>
      </p:sp>
      <p:sp>
        <p:nvSpPr>
          <p:cNvPr id="3" name="Rectangle 3"/>
          <p:cNvSpPr>
            <a:spLocks noGrp="1"/>
          </p:cNvSpPr>
          <p:nvPr>
            <p:ph type="subTitle" idx="1"/>
          </p:nvPr>
        </p:nvSpPr>
        <p:spPr>
          <a:xfrm>
            <a:off x="1371600" y="4343400"/>
            <a:ext cx="6400800" cy="685800"/>
          </a:xfrm>
        </p:spPr>
        <p:txBody>
          <a:bodyPr>
            <a:normAutofit/>
          </a:bodyPr>
          <a:lstStyle/>
          <a:p>
            <a:r>
              <a:rPr lang="pl-PL" sz="3200" dirty="0" err="1" smtClean="0"/>
              <a:t>Wide</a:t>
            </a:r>
            <a:r>
              <a:rPr lang="pl-PL" sz="3200" dirty="0" smtClean="0"/>
              <a:t> World </a:t>
            </a:r>
            <a:r>
              <a:rPr lang="pl-PL" sz="3200" dirty="0" err="1" smtClean="0"/>
              <a:t>Importers</a:t>
            </a:r>
            <a:endParaRPr lang="pl-PL" sz="32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Zasady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1447800" y="1600200"/>
            <a:ext cx="7498080" cy="4800600"/>
          </a:xfrm>
        </p:spPr>
        <p:txBody>
          <a:bodyPr/>
          <a:lstStyle/>
          <a:p>
            <a:r>
              <a:rPr lang="pl-PL" dirty="0"/>
              <a:t>Umożliwienie przepływu energii</a:t>
            </a:r>
          </a:p>
          <a:p>
            <a:r>
              <a:rPr lang="pl-PL" dirty="0"/>
              <a:t>Powiększenie przestrzeni życiowej</a:t>
            </a:r>
          </a:p>
          <a:p>
            <a:r>
              <a:rPr lang="pl-PL" dirty="0"/>
              <a:t>Określenie celów</a:t>
            </a:r>
          </a:p>
          <a:p>
            <a:r>
              <a:rPr lang="pl-PL" dirty="0"/>
              <a:t>Zachowanie równowagi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Energia</a:t>
            </a:r>
            <a:endParaRPr lang="pl-PL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1447800" y="1600200"/>
            <a:ext cx="7498080" cy="4800600"/>
          </a:xfrm>
        </p:spPr>
        <p:txBody>
          <a:bodyPr/>
          <a:lstStyle/>
          <a:p>
            <a:r>
              <a:rPr lang="pl-PL" dirty="0" smtClean="0"/>
              <a:t>Pozytywna energia</a:t>
            </a:r>
          </a:p>
          <a:p>
            <a:pPr lvl="1"/>
            <a:r>
              <a:rPr lang="pl-PL" dirty="0" smtClean="0"/>
              <a:t>Swobodny ruch</a:t>
            </a:r>
          </a:p>
          <a:p>
            <a:r>
              <a:rPr lang="pl-PL" dirty="0" smtClean="0"/>
              <a:t>Negatywna energia</a:t>
            </a:r>
          </a:p>
          <a:p>
            <a:pPr lvl="1"/>
            <a:r>
              <a:rPr lang="pl-PL" dirty="0" smtClean="0"/>
              <a:t>Stagnacja</a:t>
            </a:r>
            <a:endParaRPr lang="pl-PL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Obszary życia</a:t>
            </a:r>
            <a:endParaRPr lang="pl-PL" dirty="0"/>
          </a:p>
        </p:txBody>
      </p:sp>
      <p:sp>
        <p:nvSpPr>
          <p:cNvPr id="3" name="Rectangle 3"/>
          <p:cNvSpPr>
            <a:spLocks noGrp="1"/>
          </p:cNvSpPr>
          <p:nvPr>
            <p:ph type="body" sz="half" idx="1"/>
          </p:nvPr>
        </p:nvSpPr>
        <p:spPr>
          <a:xfrm>
            <a:off x="1143000" y="1600200"/>
            <a:ext cx="3810000" cy="4114800"/>
          </a:xfrm>
        </p:spPr>
        <p:txBody>
          <a:bodyPr/>
          <a:lstStyle/>
          <a:p>
            <a:r>
              <a:rPr lang="pl-PL" dirty="0" smtClean="0"/>
              <a:t>Zdrowie</a:t>
            </a:r>
          </a:p>
          <a:p>
            <a:r>
              <a:rPr lang="pl-PL" dirty="0" smtClean="0"/>
              <a:t>Kreatywność</a:t>
            </a:r>
          </a:p>
          <a:p>
            <a:r>
              <a:rPr lang="pl-PL" dirty="0" smtClean="0"/>
              <a:t>Relacje</a:t>
            </a:r>
          </a:p>
          <a:p>
            <a:r>
              <a:rPr lang="pl-PL" dirty="0" smtClean="0"/>
              <a:t>Społeczność</a:t>
            </a:r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endParaRPr lang="pl-PL" dirty="0"/>
          </a:p>
        </p:txBody>
      </p:sp>
      <p:sp>
        <p:nvSpPr>
          <p:cNvPr id="4" name="Rectangle 4"/>
          <p:cNvSpPr>
            <a:spLocks noGrp="1"/>
          </p:cNvSpPr>
          <p:nvPr>
            <p:ph type="body" sz="half" idx="2"/>
          </p:nvPr>
        </p:nvSpPr>
        <p:spPr>
          <a:xfrm>
            <a:off x="5029200" y="1600200"/>
            <a:ext cx="3810000" cy="4114800"/>
          </a:xfrm>
        </p:spPr>
        <p:txBody>
          <a:bodyPr/>
          <a:lstStyle/>
          <a:p>
            <a:r>
              <a:rPr lang="pl-PL" dirty="0" smtClean="0"/>
              <a:t>Wiedza</a:t>
            </a:r>
          </a:p>
          <a:p>
            <a:r>
              <a:rPr lang="pl-PL" dirty="0" smtClean="0"/>
              <a:t>Kariera</a:t>
            </a:r>
          </a:p>
          <a:p>
            <a:r>
              <a:rPr lang="pl-PL" dirty="0" smtClean="0"/>
              <a:t>Sława </a:t>
            </a:r>
          </a:p>
          <a:p>
            <a:r>
              <a:rPr lang="pl-PL" dirty="0" smtClean="0"/>
              <a:t>Pieniądze</a:t>
            </a:r>
            <a:endParaRPr lang="pl-PL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Cele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1447800" y="1600200"/>
            <a:ext cx="7498080" cy="4800600"/>
          </a:xfrm>
        </p:spPr>
        <p:txBody>
          <a:bodyPr/>
          <a:lstStyle/>
          <a:p>
            <a:r>
              <a:rPr lang="pl-PL" dirty="0"/>
              <a:t>Zrozumienie własnych problemów</a:t>
            </a:r>
          </a:p>
          <a:p>
            <a:r>
              <a:rPr lang="pl-PL" dirty="0"/>
              <a:t>Objaśnienie zamiarów</a:t>
            </a:r>
          </a:p>
          <a:p>
            <a:r>
              <a:rPr lang="pl-PL" dirty="0"/>
              <a:t>Obserwowanie, jak to działa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Równowaga</a:t>
            </a:r>
            <a:endParaRPr lang="pl-PL" dirty="0"/>
          </a:p>
        </p:txBody>
      </p:sp>
      <p:sp>
        <p:nvSpPr>
          <p:cNvPr id="3" name="Rectangle 3"/>
          <p:cNvSpPr>
            <a:spLocks noGrp="1"/>
          </p:cNvSpPr>
          <p:nvPr>
            <p:ph type="body" sz="half" idx="1"/>
          </p:nvPr>
        </p:nvSpPr>
        <p:spPr>
          <a:xfrm>
            <a:off x="1066800" y="1600200"/>
            <a:ext cx="3810000" cy="4114800"/>
          </a:xfrm>
        </p:spPr>
        <p:txBody>
          <a:bodyPr/>
          <a:lstStyle/>
          <a:p>
            <a:r>
              <a:rPr lang="pl-PL" dirty="0" smtClean="0"/>
              <a:t>Dźwięk</a:t>
            </a:r>
          </a:p>
          <a:p>
            <a:pPr lvl="1"/>
            <a:r>
              <a:rPr lang="pl-PL" dirty="0" smtClean="0"/>
              <a:t>Dzwonki wietrzne</a:t>
            </a:r>
          </a:p>
          <a:p>
            <a:pPr lvl="1"/>
            <a:r>
              <a:rPr lang="pl-PL" dirty="0" smtClean="0"/>
              <a:t>Woda</a:t>
            </a:r>
          </a:p>
          <a:p>
            <a:pPr lvl="1"/>
            <a:r>
              <a:rPr lang="pl-PL" dirty="0" smtClean="0"/>
              <a:t>Muzyka</a:t>
            </a:r>
          </a:p>
        </p:txBody>
      </p:sp>
      <p:sp>
        <p:nvSpPr>
          <p:cNvPr id="4" name="Rectangle 4"/>
          <p:cNvSpPr>
            <a:spLocks noGrp="1"/>
          </p:cNvSpPr>
          <p:nvPr>
            <p:ph type="body" sz="half" idx="2"/>
          </p:nvPr>
        </p:nvSpPr>
        <p:spPr>
          <a:xfrm>
            <a:off x="5105400" y="1600200"/>
            <a:ext cx="3810000" cy="4114800"/>
          </a:xfrm>
        </p:spPr>
        <p:txBody>
          <a:bodyPr/>
          <a:lstStyle/>
          <a:p>
            <a:r>
              <a:rPr lang="pl-PL" dirty="0" smtClean="0"/>
              <a:t>Wzrok</a:t>
            </a:r>
          </a:p>
          <a:p>
            <a:pPr lvl="1"/>
            <a:r>
              <a:rPr lang="pl-PL" dirty="0" smtClean="0"/>
              <a:t>Lustra</a:t>
            </a:r>
          </a:p>
          <a:p>
            <a:pPr lvl="1"/>
            <a:r>
              <a:rPr lang="pl-PL" dirty="0" smtClean="0"/>
              <a:t>Rośliny</a:t>
            </a:r>
          </a:p>
          <a:p>
            <a:pPr lvl="1"/>
            <a:r>
              <a:rPr lang="pl-PL" dirty="0" smtClean="0"/>
              <a:t>Piękne przedmioty</a:t>
            </a:r>
            <a:endParaRPr lang="pl-PL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Pytania</a:t>
            </a:r>
            <a:endParaRPr lang="en-US" dirty="0"/>
          </a:p>
        </p:txBody>
      </p:sp>
      <p:pic>
        <p:nvPicPr>
          <p:cNvPr id="1026" name="Picture 2" descr="C:\Users\Sydney Higa\AppData\Local\Microsoft\Windows\Temporary Internet Files\Content.IE5\UFY5RWAX\MC900431512[1]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70489" y="2933814"/>
            <a:ext cx="1828572" cy="1828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armony_start [Read-Only]" id="{3002867C-5848-4459-80DC-5875DFD4C5BE}" vid="{FA4D6BE5-9B56-4954-9C2D-91F4389FA2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Stage xmlns="ae823f7d-069f-4daa-af24-280720d75287" xsi:nil="true"/>
  </documentManagement>
</p:properties>
</file>

<file path=customXml/itemProps1.xml><?xml version="1.0" encoding="utf-8"?>
<ds:datastoreItem xmlns:ds="http://schemas.openxmlformats.org/officeDocument/2006/customXml" ds:itemID="{983717E1-7FFF-4170-AC4C-AA1C28E5F12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e823f7d-069f-4daa-af24-280720d7528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A5AC884-8A8B-49C3-A239-7772EF956EC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BC28003-CFB6-46A3-B50C-1A5C0C93B772}">
  <ds:schemaRefs>
    <ds:schemaRef ds:uri="http://schemas.microsoft.com/office/2006/metadata/properties"/>
    <ds:schemaRef ds:uri="ae823f7d-069f-4daa-af24-280720d75287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Harmony</Template>
  <TotalTime>9</TotalTime>
  <Words>58</Words>
  <Application>Microsoft Office PowerPoint</Application>
  <PresentationFormat>Pokaz na ekranie (4:3)</PresentationFormat>
  <Paragraphs>35</Paragraphs>
  <Slides>7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7</vt:i4>
      </vt:variant>
    </vt:vector>
  </HeadingPairs>
  <TitlesOfParts>
    <vt:vector size="12" baseType="lpstr">
      <vt:lpstr>Calibri</vt:lpstr>
      <vt:lpstr>Gill Sans MT</vt:lpstr>
      <vt:lpstr>Verdana</vt:lpstr>
      <vt:lpstr>Wingdings 2</vt:lpstr>
      <vt:lpstr>Solstice</vt:lpstr>
      <vt:lpstr>Harmonia w domu</vt:lpstr>
      <vt:lpstr>Zasady</vt:lpstr>
      <vt:lpstr>Energia</vt:lpstr>
      <vt:lpstr>Obszary życia</vt:lpstr>
      <vt:lpstr>Cele</vt:lpstr>
      <vt:lpstr>Równowaga</vt:lpstr>
      <vt:lpstr>Pytania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Harmony in Your Home</dc:title>
  <dc:creator>Joyce</dc:creator>
  <cp:lastModifiedBy>Sidney Higa</cp:lastModifiedBy>
  <cp:revision>4</cp:revision>
  <cp:lastPrinted>1601-01-01T00:00:00Z</cp:lastPrinted>
  <dcterms:created xsi:type="dcterms:W3CDTF">2012-11-10T23:16:06Z</dcterms:created>
  <dcterms:modified xsi:type="dcterms:W3CDTF">2013-03-05T08:03:54Z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TC010690981033</vt:lpwstr>
  </property>
  <property fmtid="{D5CDD505-2E9C-101B-9397-08002B2CF9AE}" pid="3" name="ContentTypeId">
    <vt:lpwstr>0x010100ED178F658795BA48AB8825B4BEF45220</vt:lpwstr>
  </property>
</Properties>
</file>