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5" r:id="rId5"/>
    <p:sldId id="263" r:id="rId6"/>
    <p:sldId id="264" r:id="rId7"/>
    <p:sldId id="266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86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97" autoAdjust="0"/>
    <p:restoredTop sz="99668" autoAdjust="0"/>
  </p:normalViewPr>
  <p:slideViewPr>
    <p:cSldViewPr>
      <p:cViewPr varScale="1">
        <p:scale>
          <a:sx n="86" d="100"/>
          <a:sy n="86" d="100"/>
        </p:scale>
        <p:origin x="78" y="114"/>
      </p:cViewPr>
      <p:guideLst>
        <p:guide orient="horz" pos="2448"/>
        <p:guide pos="8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792"/>
    </p:cViewPr>
  </p:sorterViewPr>
  <p:notesViewPr>
    <p:cSldViewPr>
      <p:cViewPr varScale="1">
        <p:scale>
          <a:sx n="57" d="100"/>
          <a:sy n="57" d="100"/>
        </p:scale>
        <p:origin x="-175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125F1F0-6DA2-48C9-BC60-84AAECA7D39D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9D6BE87-5075-4417-8404-3796089BE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43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FD968149-7055-4F87-B5D6-153ED7E6F1B1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9468ACE-5ADC-4E2B-A3D5-467BBE3DD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1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0"/>
          <p:cNvSpPr>
            <a:spLocks noGrp="1"/>
          </p:cNvSpPr>
          <p:nvPr>
            <p:ph type="ctrTitle"/>
          </p:nvPr>
        </p:nvSpPr>
        <p:spPr>
          <a:xfrm>
            <a:off x="304800" y="1676400"/>
            <a:ext cx="8458200" cy="1924051"/>
          </a:xfrm>
        </p:spPr>
        <p:txBody>
          <a:bodyPr anchor="ctr">
            <a:noAutofit/>
          </a:bodyPr>
          <a:lstStyle>
            <a:lvl1pPr algn="ctr" rtl="0" latinLnBrk="0">
              <a:spcBef>
                <a:spcPct val="0"/>
              </a:spcBef>
              <a:buNone/>
              <a:def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3" name="Rectangle 17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 rtl="0" latinLnBrk="0">
              <a:spcBef>
                <a:spcPct val="20000"/>
              </a:spcBef>
              <a:buNone/>
              <a:defRPr lang="en-US" sz="3600" dirty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y Text 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EB69-8C43-4C3A-BA48-A60F845C9FC5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2057400"/>
            <a:ext cx="8229600" cy="2743200"/>
          </a:xfrm>
        </p:spPr>
        <p:txBody>
          <a:bodyPr/>
          <a:lstStyle>
            <a:lvl1pPr marL="0" indent="0">
              <a:buFontTx/>
              <a:buNone/>
              <a:defRPr i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3080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y 3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EB69-8C43-4C3A-BA48-A60F845C9FC5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1412875" y="15240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>
            <a:lvl1pPr>
              <a:defRPr lang="en-US"/>
            </a:lvl1pPr>
          </a:lstStyle>
          <a:p>
            <a:pPr lvl="0"/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3221038" y="27432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>
            <a:lvl1pPr>
              <a:defRPr lang="en-US"/>
            </a:lvl1pPr>
          </a:lstStyle>
          <a:p>
            <a:pPr lvl="0"/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/>
          </p:nvPr>
        </p:nvSpPr>
        <p:spPr>
          <a:xfrm>
            <a:off x="5029200" y="39624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875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4" name="Rectangle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16" name="Rectangle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" name="Rectangle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6" name="Rectangl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21" name="Rectangle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0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30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7" name="Rectangl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4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dirty="0"/>
          </a:p>
        </p:txBody>
      </p:sp>
      <p:sp>
        <p:nvSpPr>
          <p:cNvPr id="21" name="Rectangle 3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E057EB69-8C43-4C3A-BA48-A60F845C9FC5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26" name="Rectangle 2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7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</p:sldLayoutIdLst>
  <p:txStyles>
    <p:titleStyle>
      <a:lvl1pPr algn="l" rtl="0" eaLnBrk="1" latinLnBrk="0" hangingPunct="1">
        <a:spcBef>
          <a:spcPct val="0"/>
        </a:spcBef>
        <a:buNone/>
        <a:defRPr lang="en-US" sz="6600" noProof="1" dirty="0">
          <a:solidFill>
            <a:schemeClr val="accent6">
              <a:lumMod val="50000"/>
            </a:schemeClr>
          </a:solidFill>
          <a:effectLst>
            <a:innerShdw blurRad="50800" dist="50800" dir="18900000">
              <a:srgbClr val="000000">
                <a:alpha val="50000"/>
              </a:srgbClr>
            </a:inn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65138" indent="-465138" algn="l" rtl="0" eaLnBrk="1" latinLnBrk="0" hangingPunct="1">
        <a:spcBef>
          <a:spcPct val="20000"/>
        </a:spcBef>
        <a:buFontTx/>
        <a:buBlip>
          <a:blip r:embed="rId11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54075" indent="-396875" algn="l" rtl="0" eaLnBrk="1" latinLnBrk="0" hangingPunct="1">
        <a:spcBef>
          <a:spcPct val="20000"/>
        </a:spcBef>
        <a:buClr>
          <a:srgbClr val="C00000"/>
        </a:buClr>
        <a:buSzPct val="90000"/>
        <a:buFont typeface="Wingdings" pitchFamily="2" charset="2"/>
        <a:buChar char="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jpeg"/><Relationship Id="rId5" Type="http://schemas.microsoft.com/office/2007/relationships/hdphoto" Target="../media/hdphoto2.wdp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130425"/>
            <a:ext cx="88392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pl-PL" smtClean="0"/>
              <a:t>Naturalne </a:t>
            </a:r>
            <a:r>
              <a:rPr lang="pl-PL" dirty="0" smtClean="0"/>
              <a:t>ogrodnictwo</a:t>
            </a:r>
            <a:endParaRPr lang="pl-PL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Działanie w harmonii z otaczającym światem</a:t>
            </a:r>
            <a:endParaRPr lang="pl-PL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65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Kryteria</a:t>
            </a:r>
            <a:endParaRPr lang="pl-PL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l-PL" dirty="0" smtClean="0"/>
              <a:t>Zachęcanie do zróżnicowania</a:t>
            </a:r>
          </a:p>
          <a:p>
            <a:r>
              <a:rPr lang="pl-PL" dirty="0" smtClean="0"/>
              <a:t>Przyciąganie owadów zapylających</a:t>
            </a:r>
          </a:p>
          <a:p>
            <a:r>
              <a:rPr lang="pl-PL" dirty="0" smtClean="0"/>
              <a:t>Przyciągnie ptaków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l-PL" dirty="0" smtClean="0"/>
              <a:t>Odpowiednie dla ziemi</a:t>
            </a:r>
          </a:p>
          <a:p>
            <a:r>
              <a:rPr lang="pl-PL" dirty="0" smtClean="0"/>
              <a:t>Odpowiednie dla klimatu</a:t>
            </a:r>
          </a:p>
          <a:p>
            <a:r>
              <a:rPr lang="pl-PL" dirty="0" smtClean="0"/>
              <a:t>Zrównoważenie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6000" dirty="0" smtClean="0"/>
              <a:t>Mieszkańcy ogrodów</a:t>
            </a:r>
            <a:endParaRPr lang="pl-PL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Picture 12" descr="02_Picture4.jpg"/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961" t="1665" r="3922" b="6089"/>
          <a:stretch>
            <a:fillRect/>
          </a:stretch>
        </p:blipFill>
        <p:spPr>
          <a:xfrm>
            <a:off x="1412801" y="1524000"/>
            <a:ext cx="3200400" cy="22860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2" name="Content Placeholder 11" descr="02_Pictue3.jpg"/>
          <p:cNvPicPr>
            <a:picLocks noGrp="1"/>
          </p:cNvPicPr>
          <p:nvPr>
            <p:ph sz="half" idx="2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9434"/>
          <a:stretch>
            <a:fillRect/>
          </a:stretch>
        </p:blipFill>
        <p:spPr>
          <a:xfrm>
            <a:off x="3221000" y="2743200"/>
            <a:ext cx="3200400" cy="22860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1" name="Content Placeholder 10" descr="02_Picture2.jpg"/>
          <p:cNvPicPr>
            <a:picLocks noGrp="1"/>
          </p:cNvPicPr>
          <p:nvPr>
            <p:ph sz="half" idx="1"/>
          </p:nvPr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061" b="8209"/>
          <a:stretch>
            <a:fillRect/>
          </a:stretch>
        </p:blipFill>
        <p:spPr>
          <a:xfrm>
            <a:off x="5029200" y="39624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2087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Odpowiedzialność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l-PL" dirty="0" smtClean="0"/>
              <a:t>Nie możemy opanować natury, możemy tylko się jej podporządkować.</a:t>
            </a:r>
          </a:p>
          <a:p>
            <a:pPr>
              <a:lnSpc>
                <a:spcPct val="150000"/>
              </a:lnSpc>
            </a:pPr>
            <a:r>
              <a:rPr lang="pl-PL" sz="2400" i="0" dirty="0" smtClean="0">
                <a:solidFill>
                  <a:schemeClr val="accent6">
                    <a:lumMod val="50000"/>
                  </a:schemeClr>
                </a:solidFill>
              </a:rPr>
              <a:t>Francis Bacon</a:t>
            </a:r>
            <a:endParaRPr lang="pl-PL" sz="2400" i="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929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Naturalne piękon</a:t>
            </a:r>
            <a:endParaRPr lang="pl-PL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875" y="1530858"/>
            <a:ext cx="3200400" cy="2272284"/>
          </a:xfrm>
        </p:spPr>
      </p:pic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43" y="2743200"/>
            <a:ext cx="3089189" cy="2286000"/>
          </a:xfrm>
        </p:spPr>
      </p:pic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4038600"/>
            <a:ext cx="3200400" cy="2133600"/>
          </a:xfrm>
        </p:spPr>
      </p:pic>
    </p:spTree>
    <p:extLst>
      <p:ext uri="{BB962C8B-B14F-4D97-AF65-F5344CB8AC3E}">
        <p14:creationId xmlns:p14="http://schemas.microsoft.com/office/powerpoint/2010/main" val="9476814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trium">
  <a:themeElements>
    <a:clrScheme name="Atriu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Atrium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5000"/>
                <a:satMod val="150000"/>
              </a:schemeClr>
              <a:schemeClr val="phClr">
                <a:tint val="30000"/>
              </a:schemeClr>
            </a:duotone>
          </a:blip>
          <a:tile tx="0" ty="0" sx="75000" sy="75000" flip="none" algn="ctr"/>
        </a:blipFill>
        <a:blipFill>
          <a:blip xmlns:r="http://schemas.openxmlformats.org/officeDocument/2006/relationships" r:embed="rId1">
            <a:duotone>
              <a:schemeClr val="phClr">
                <a:tint val="90000"/>
                <a:shade val="50000"/>
              </a:schemeClr>
              <a:schemeClr val="phClr">
                <a:shade val="90000"/>
                <a:satMod val="150000"/>
              </a:schemeClr>
            </a:duotone>
          </a:blip>
          <a:tile tx="0" ty="0" sx="75000" sy="75000" flip="none" algn="ctr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</a:effectStyle>
        <a:effectStyle>
          <a:effectLst>
            <a:glow rad="50800">
              <a:schemeClr val="phClr">
                <a:tint val="95000"/>
                <a:alpha val="96078"/>
                <a:satMod val="110000"/>
              </a:schemeClr>
            </a:glo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20000"/>
              </a:schemeClr>
            </a:contourClr>
          </a:sp3d>
        </a:effectStyle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7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15000"/>
              </a:schemeClr>
            </a:gs>
            <a:gs pos="25000">
              <a:schemeClr val="phClr">
                <a:tint val="70000"/>
                <a:satMod val="225000"/>
              </a:schemeClr>
            </a:gs>
            <a:gs pos="100000">
              <a:schemeClr val="phClr">
                <a:shade val="73000"/>
                <a:satMod val="250000"/>
              </a:schemeClr>
            </a:gs>
          </a:gsLst>
          <a:path path="circle">
            <a:fillToRect l="50000" t="50000" r="110000" b="110000"/>
          </a:path>
        </a:gradFill>
        <a:blipFill>
          <a:blip xmlns:r="http://schemas.openxmlformats.org/officeDocument/2006/relationships" r:embed="rId2">
            <a:duotone>
              <a:schemeClr val="phClr">
                <a:shade val="40000"/>
                <a:satMod val="110000"/>
              </a:schemeClr>
              <a:schemeClr val="phClr">
                <a:tint val="60000"/>
                <a:satMod val="225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alC" id="{0549E5D3-5809-45F6-BCB6-2069A89B738A}" vid="{EFF1A44C-1B03-4C37-AF3B-6BBFC18281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6E4AE1EF-A64E-4299-AE4D-60AD3577B4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6F042CC-CF37-4801-991D-A4557256058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C593919-C895-41B7-BC53-C0109A505FE5}">
  <ds:schemaRefs>
    <ds:schemaRef ds:uri="http://schemas.microsoft.com/office/2006/metadata/properties"/>
    <ds:schemaRef ds:uri="ae823f7d-069f-4daa-af24-280720d7528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NaturalC</Template>
  <TotalTime>13</TotalTime>
  <Words>42</Words>
  <Application>Microsoft Office PowerPoint</Application>
  <PresentationFormat>Pokaz na ekranie (4:3)</PresentationFormat>
  <Paragraphs>14</Paragraphs>
  <Slides>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9" baseType="lpstr">
      <vt:lpstr>Calibri</vt:lpstr>
      <vt:lpstr>Lucida Sans Unicode</vt:lpstr>
      <vt:lpstr>Wingdings</vt:lpstr>
      <vt:lpstr>1_Atrium</vt:lpstr>
      <vt:lpstr>Naturalne ogrodnictwo</vt:lpstr>
      <vt:lpstr>Kryteria</vt:lpstr>
      <vt:lpstr>Mieszkańcy ogrodów</vt:lpstr>
      <vt:lpstr>Odpowiedzialność</vt:lpstr>
      <vt:lpstr>Naturalne piękon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Naturalne ogrodnictwo</dc:title>
  <cp:lastModifiedBy>Sidney Higa</cp:lastModifiedBy>
  <cp:revision>5</cp:revision>
  <dcterms:created xsi:type="dcterms:W3CDTF">2012-12-01T20:08:45Z</dcterms:created>
  <dcterms:modified xsi:type="dcterms:W3CDTF">2013-03-05T08:12:51Z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