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86410" autoAdjust="0"/>
  </p:normalViewPr>
  <p:slideViewPr>
    <p:cSldViewPr>
      <p:cViewPr varScale="1">
        <p:scale>
          <a:sx n="74" d="100"/>
          <a:sy n="74" d="100"/>
        </p:scale>
        <p:origin x="306" y="60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pl-PL" noProof="1" smtClean="0"/>
              <a:t>Kliknij, aby edytować styl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noProof="1" smtClean="0"/>
              <a:t>Kliknij, aby edytować styl wzorca podtytułu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pl-PL" noProof="1" smtClean="0"/>
              <a:t>Kliknij, aby edytować styl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ytuł i tekst 2-kolum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pl-PL" noProof="1" smtClean="0"/>
              <a:t>Kliknij, aby edytować styl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noProof="1" smtClean="0"/>
              <a:t>Kliknij, aby edytować style wzorca tekstu</a:t>
            </a:r>
          </a:p>
          <a:p>
            <a:pPr lvl="1"/>
            <a:r>
              <a:rPr lang="pl-PL" noProof="1" smtClean="0"/>
              <a:t>Drugi poziom</a:t>
            </a:r>
          </a:p>
          <a:p>
            <a:pPr lvl="2"/>
            <a:r>
              <a:rPr lang="pl-PL" noProof="1" smtClean="0"/>
              <a:t>Trzeci poziom</a:t>
            </a:r>
          </a:p>
          <a:p>
            <a:pPr lvl="3"/>
            <a:r>
              <a:rPr lang="pl-PL" noProof="1" smtClean="0"/>
              <a:t>Czwarty poziom</a:t>
            </a:r>
          </a:p>
          <a:p>
            <a:pPr lvl="4"/>
            <a:r>
              <a:rPr lang="pl-PL" noProof="1" smtClean="0"/>
              <a:t>Piąty poziom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noProof="1" smtClean="0"/>
              <a:t>Kliknij, aby edytować style wzorca tekstu</a:t>
            </a:r>
          </a:p>
          <a:p>
            <a:pPr lvl="1"/>
            <a:r>
              <a:rPr lang="pl-PL" noProof="1" smtClean="0"/>
              <a:t>Drugi poziom</a:t>
            </a:r>
          </a:p>
          <a:p>
            <a:pPr lvl="2"/>
            <a:r>
              <a:rPr lang="pl-PL" noProof="1" smtClean="0"/>
              <a:t>Trzeci poziom</a:t>
            </a:r>
          </a:p>
          <a:p>
            <a:pPr lvl="3"/>
            <a:r>
              <a:rPr lang="pl-PL" noProof="1" smtClean="0"/>
              <a:t>Czwarty poziom</a:t>
            </a:r>
          </a:p>
          <a:p>
            <a:pPr lvl="4"/>
            <a:r>
              <a:rPr lang="pl-PL" noProof="1" smtClean="0"/>
              <a:t>Piąty poziom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3/9/2013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z="5400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Naturalne </a:t>
            </a:r>
            <a:r>
              <a:rPr lang="pl-PL" sz="5400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Ogrodnictwo</a:t>
            </a:r>
            <a:endParaRPr lang="pl-PL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600" dirty="0" smtClean="0">
                <a:solidFill>
                  <a:schemeClr val="accent6">
                    <a:lumMod val="50000"/>
                  </a:schemeClr>
                </a:solidFill>
              </a:rPr>
              <a:t>Działanie w harmonii z otaczającym światem</a:t>
            </a:r>
            <a:endParaRPr lang="pl-P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6600" dirty="0" smtClean="0">
                <a:solidFill>
                  <a:schemeClr val="accent6">
                    <a:lumMod val="50000"/>
                  </a:schemeClr>
                </a:solidFill>
              </a:rPr>
              <a:t>Kryteria</a:t>
            </a:r>
            <a:endParaRPr lang="pl-PL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Zachęcanie do zróżnicowania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Przyciągnie ptaków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Odpowiednie dla ziemi</a:t>
            </a:r>
          </a:p>
          <a:p>
            <a:r>
              <a:rPr lang="pl-PL" dirty="0" smtClean="0"/>
              <a:t>Odpowiednie dla klimatu</a:t>
            </a:r>
          </a:p>
          <a:p>
            <a:r>
              <a:rPr lang="pl-PL" dirty="0" smtClean="0"/>
              <a:t>Zrównoważenie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6000" dirty="0" smtClean="0">
                <a:solidFill>
                  <a:schemeClr val="accent6">
                    <a:lumMod val="50000"/>
                  </a:schemeClr>
                </a:solidFill>
              </a:rPr>
              <a:t>Mieszkańcy ogrodów</a:t>
            </a:r>
            <a:endParaRPr lang="pl-PL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A1" id="{09D8068A-4520-4244-81E4-92B303121E54}" vid="{E93D0C56-05B7-423E-ACA7-C796A8DD25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593919-C895-41B7-BC53-C0109A505FE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ae823f7d-069f-4daa-af24-280720d7528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7340AC-CF68-424B-98AC-F114D302C0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NaturalAa</Template>
  <TotalTime>4</TotalTime>
  <Words>26</Words>
  <Application>Microsoft Office PowerPoint</Application>
  <PresentationFormat>Pokaz na ekranie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Naturalne Ogrodnictwo</vt:lpstr>
      <vt:lpstr>Kryteria</vt:lpstr>
      <vt:lpstr>Mieszkańcy ogrodów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Naturalne ogrodnictwo</dc:title>
  <dc:creator>Sidney Higa</dc:creator>
  <cp:lastModifiedBy>Sidney Higa</cp:lastModifiedBy>
  <cp:revision>4</cp:revision>
  <dcterms:created xsi:type="dcterms:W3CDTF">2013-03-09T08:06:53Z</dcterms:created>
  <dcterms:modified xsi:type="dcterms:W3CDTF">2013-03-09T13:08:35Z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