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84590" autoAdjust="0"/>
  </p:normalViewPr>
  <p:slideViewPr>
    <p:cSldViewPr>
      <p:cViewPr varScale="1">
        <p:scale>
          <a:sx n="89" d="100"/>
          <a:sy n="89" d="100"/>
        </p:scale>
        <p:origin x="10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16" name="Rectangle 188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2192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22717" name="Rectangle 18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74E5F">
                  <a:alpha val="100000"/>
                </a:srgbClr>
              </a:buClr>
              <a:buNone/>
              <a:tabLst/>
              <a:defRPr kumimoji="0" sz="28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22718" name="Rectangle 190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2719" name="Rectangle 19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2720" name="Rectangle 19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fld id="{8AF030BD-BC74-44B8-90FA-E3F7015DB404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7AFC-80AC-47B2-BF2E-2D059EED1E21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764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6B37-9B26-4F4F-973C-F4D03FF46D5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990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343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fld id="{BDEA24AE-5EEF-48E2-B64D-7422156780B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defPPr>
        <a:defRPr>
          <a:latin typeface="+mj-lt"/>
          <a:ea typeface="+mj-ea"/>
          <a:cs typeface="+mj-cs"/>
        </a:defRPr>
      </a:defPPr>
      <a:lvl1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1pPr>
      <a:lvl2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2pPr>
      <a:lvl3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3pPr>
      <a:lvl4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4pPr>
      <a:lvl5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5pPr>
      <a:lvl6pPr marL="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6pPr>
      <a:lvl7pPr marL="4572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7pPr>
      <a:lvl8pPr marL="9144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8pPr>
      <a:lvl9pPr marL="13716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2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20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6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219200"/>
          </a:xfrm>
        </p:spPr>
        <p:txBody>
          <a:bodyPr/>
          <a:lstStyle/>
          <a:p>
            <a:r>
              <a:rPr lang="pl-PL" altLang="x-none" smtClean="0"/>
              <a:t>Spotkanie </a:t>
            </a:r>
            <a:r>
              <a:rPr lang="pl-PL" altLang="x-none" dirty="0" smtClean="0"/>
              <a:t>firmowe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pl-PL" altLang="x-none" dirty="0" smtClean="0"/>
              <a:t>Cele na rok przyszły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pl-PL" altLang="x-none" dirty="0" smtClean="0"/>
              <a:t>Przedsięwzięcia strategiczne</a:t>
            </a:r>
            <a:endParaRPr lang="en-US" dirty="0"/>
          </a:p>
          <a:p>
            <a:r>
              <a:rPr lang="pl-PL" altLang="x-none" dirty="0" smtClean="0"/>
              <a:t>Cele finansowe</a:t>
            </a:r>
            <a:endParaRPr lang="en-US" altLang="x-none" dirty="0"/>
          </a:p>
          <a:p>
            <a:r>
              <a:rPr lang="pl-PL" altLang="x-none" dirty="0" smtClean="0"/>
              <a:t>Inne kluczowe zadania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pl-PL" altLang="x-none" dirty="0" smtClean="0"/>
              <a:t>Podsumowanie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pl-PL" altLang="x-none" dirty="0" smtClean="0"/>
              <a:t>Podsumowanie kluczowych osiągnięć</a:t>
            </a:r>
            <a:endParaRPr lang="en-US" dirty="0"/>
          </a:p>
          <a:p>
            <a:r>
              <a:rPr lang="pl-PL" altLang="x-none" dirty="0" smtClean="0"/>
              <a:t>Przypomnienie najważniejszych celów</a:t>
            </a:r>
            <a:endParaRPr lang="en-US" altLang="x-none" dirty="0"/>
          </a:p>
          <a:p>
            <a:r>
              <a:rPr lang="pl-PL" altLang="x-none" dirty="0" smtClean="0"/>
              <a:t>Podziękowania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pl-PL" altLang="x-none" dirty="0" smtClean="0"/>
              <a:t>Przegląd najważniejszych zadań</a:t>
            </a:r>
            <a:endParaRPr lang="en-US" dirty="0"/>
          </a:p>
          <a:p>
            <a:r>
              <a:rPr lang="pl-PL" altLang="x-none" dirty="0" smtClean="0"/>
              <a:t>Jak pracowaliśmy</a:t>
            </a:r>
            <a:r>
              <a:rPr lang="en-US" altLang="x-none" dirty="0" smtClean="0"/>
              <a:t>?</a:t>
            </a:r>
            <a:endParaRPr lang="en-US" altLang="x-none" dirty="0"/>
          </a:p>
          <a:p>
            <a:r>
              <a:rPr lang="pl-PL" altLang="x-none" dirty="0" smtClean="0"/>
              <a:t>Przegląd organizacyjny</a:t>
            </a:r>
            <a:endParaRPr lang="en-US" altLang="x-none" dirty="0"/>
          </a:p>
          <a:p>
            <a:r>
              <a:rPr lang="pl-PL" altLang="x-none" dirty="0" smtClean="0"/>
              <a:t>Główne problemy firmy</a:t>
            </a:r>
            <a:endParaRPr lang="en-US" altLang="x-none" dirty="0"/>
          </a:p>
          <a:p>
            <a:r>
              <a:rPr lang="pl-PL" altLang="x-none" dirty="0" smtClean="0"/>
              <a:t>Ocena postępów</a:t>
            </a:r>
            <a:endParaRPr lang="en-US" altLang="x-none" dirty="0"/>
          </a:p>
          <a:p>
            <a:r>
              <a:rPr lang="pl-PL" altLang="x-none" dirty="0" smtClean="0"/>
              <a:t>Główne obszary wydatków</a:t>
            </a:r>
            <a:endParaRPr lang="en-US" altLang="x-none" dirty="0"/>
          </a:p>
          <a:p>
            <a:r>
              <a:rPr lang="pl-PL" altLang="x-none" dirty="0" smtClean="0"/>
              <a:t>Załoga</a:t>
            </a:r>
            <a:endParaRPr lang="en-US" altLang="x-none" dirty="0"/>
          </a:p>
          <a:p>
            <a:r>
              <a:rPr lang="pl-PL" altLang="x-none" dirty="0" smtClean="0"/>
              <a:t>Cele na rok przyszły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pl-PL" altLang="x-none" dirty="0" smtClean="0"/>
              <a:t>Przegląd najważniejszych zadań</a:t>
            </a:r>
            <a:endParaRPr lang="pl-PL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pl-PL" altLang="x-none" dirty="0" smtClean="0"/>
              <a:t>Co sprawia, że nasza firma jest wyjątkowa</a:t>
            </a:r>
          </a:p>
          <a:p>
            <a:r>
              <a:rPr lang="pl-PL" altLang="x-none" dirty="0" smtClean="0"/>
              <a:t>Dlaczego odnosimy sukcesy</a:t>
            </a:r>
          </a:p>
          <a:p>
            <a:r>
              <a:rPr lang="pl-PL" altLang="x-none" dirty="0" smtClean="0"/>
              <a:t>Nasza wspólna wizja</a:t>
            </a:r>
          </a:p>
          <a:p>
            <a:r>
              <a:rPr lang="pl-PL" altLang="x-none" dirty="0" smtClean="0"/>
              <a:t>Główne przedsięwzięcia w ubiegłym roku</a:t>
            </a:r>
            <a:endParaRPr lang="pl-PL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pl-PL" altLang="x-none" dirty="0" smtClean="0"/>
              <a:t>Jak pracowaliśmy</a:t>
            </a:r>
            <a:r>
              <a:rPr lang="en-US" altLang="x-none" dirty="0" smtClean="0"/>
              <a:t>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pl-PL" altLang="x-none" dirty="0"/>
              <a:t>Szefowie działów przestawiają przegląd wydajności w odniesieniu do </a:t>
            </a:r>
            <a:r>
              <a:rPr lang="pl-PL" altLang="x-none" dirty="0" smtClean="0"/>
              <a:t>celów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pl-PL" altLang="x-none" dirty="0" smtClean="0"/>
              <a:t>Przegląd organizacyjny</a:t>
            </a:r>
            <a:endParaRPr lang="pl-PL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pl-PL" altLang="x-none" dirty="0"/>
              <a:t>Przegląd zmian</a:t>
            </a:r>
          </a:p>
          <a:p>
            <a:r>
              <a:rPr lang="pl-PL" altLang="x-none" dirty="0"/>
              <a:t>Przedstawienie nowych menedżerów</a:t>
            </a:r>
          </a:p>
          <a:p>
            <a:r>
              <a:rPr lang="pl-PL" altLang="x-none" dirty="0"/>
              <a:t>Zmiany do </a:t>
            </a:r>
            <a:r>
              <a:rPr lang="pl-PL" altLang="x-none" dirty="0" smtClean="0"/>
              <a:t>wprowadzenia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pl-PL" altLang="x-none" dirty="0" smtClean="0"/>
              <a:t>Główne problemy firmy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pl-PL" altLang="x-none" dirty="0"/>
              <a:t>Zewnętrzne </a:t>
            </a:r>
            <a:r>
              <a:rPr lang="pl-PL" altLang="x-none" dirty="0" smtClean="0"/>
              <a:t>wymogi branżowe</a:t>
            </a:r>
            <a:endParaRPr lang="pl-PL" altLang="x-none" dirty="0"/>
          </a:p>
          <a:p>
            <a:r>
              <a:rPr lang="pl-PL" altLang="x-none" dirty="0"/>
              <a:t>Problemy klientów zewnętrznych</a:t>
            </a:r>
          </a:p>
          <a:p>
            <a:r>
              <a:rPr lang="pl-PL" altLang="x-none" dirty="0"/>
              <a:t>Ważne problemy </a:t>
            </a:r>
            <a:r>
              <a:rPr lang="pl-PL" altLang="x-none" dirty="0" smtClean="0"/>
              <a:t>wewnętrzne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pl-PL" altLang="x-none" dirty="0" smtClean="0"/>
              <a:t>Ocena postępów</a:t>
            </a:r>
            <a:endParaRPr lang="pl-PL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pl-PL" altLang="x-none" dirty="0" smtClean="0"/>
              <a:t>Finanse</a:t>
            </a:r>
            <a:endParaRPr lang="en-US" dirty="0"/>
          </a:p>
          <a:p>
            <a:r>
              <a:rPr lang="pl-PL" altLang="x-none" dirty="0" smtClean="0"/>
              <a:t>Konkurencyjność</a:t>
            </a:r>
            <a:endParaRPr lang="en-US" altLang="x-none" dirty="0"/>
          </a:p>
          <a:p>
            <a:r>
              <a:rPr lang="pl-PL" altLang="x-none" dirty="0" smtClean="0"/>
              <a:t>Utrzymanie klientów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pl-PL" altLang="x-none" dirty="0" smtClean="0"/>
              <a:t>Główne obszary wydatków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pl-PL" altLang="x-none" dirty="0" smtClean="0"/>
              <a:t>Sprzedaż i marketing</a:t>
            </a:r>
            <a:endParaRPr lang="en-US" altLang="x-none" dirty="0"/>
          </a:p>
          <a:p>
            <a:r>
              <a:rPr lang="pl-PL" altLang="x-none" dirty="0" smtClean="0"/>
              <a:t>Ogólne i administracja</a:t>
            </a:r>
            <a:endParaRPr lang="en-US" altLang="x-none" dirty="0"/>
          </a:p>
          <a:p>
            <a:r>
              <a:rPr lang="pl-PL" altLang="x-none" dirty="0" smtClean="0"/>
              <a:t>Obszary usprawnione</a:t>
            </a:r>
            <a:endParaRPr lang="en-US" altLang="x-none" dirty="0"/>
          </a:p>
          <a:p>
            <a:r>
              <a:rPr lang="pl-PL" altLang="x-none" dirty="0" smtClean="0"/>
              <a:t>Obszary wymagające uwagi/ostrożności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pl-PL" altLang="x-none" dirty="0" smtClean="0"/>
              <a:t>Załoga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pl-PL" altLang="x-none" dirty="0" smtClean="0"/>
              <a:t>Cele</a:t>
            </a:r>
            <a:endParaRPr lang="en-US" dirty="0"/>
          </a:p>
          <a:p>
            <a:r>
              <a:rPr lang="pl-PL" altLang="x-none" dirty="0" smtClean="0"/>
              <a:t>Wyniki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any background presentation">
  <a:themeElements>
    <a:clrScheme name="Default Desig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altLang="x-none" sz="24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altLang="x-none" sz="24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lnDef>
  </a:objectDefaults>
  <a:extraClrSchemeLst>
    <a:extraClrScheme>
      <a:clrScheme name="Default Desig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mpanyMeetingA_start [Read-Only]" id="{99076196-7FA3-400B-A439-8E35CD8C82E5}" vid="{F5D7C296-12FC-46E7-8CF2-B455DC595DB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335890CD-5FE2-4483-A595-9FB5BC7EC4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AEF1A4E-2044-4C98-976E-AF55D6E30D4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08BBFB-17C0-4562-80C5-E9F3881B16A1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CompanyMeetingA</Template>
  <TotalTime>22</TotalTime>
  <Words>125</Words>
  <Application>Microsoft Office PowerPoint</Application>
  <PresentationFormat>Pokaz na ekranie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Company background presentation</vt:lpstr>
      <vt:lpstr>Spotkanie firmowe</vt:lpstr>
      <vt:lpstr>Agenda</vt:lpstr>
      <vt:lpstr>Przegląd najważniejszych zadań</vt:lpstr>
      <vt:lpstr>Jak pracowaliśmy?</vt:lpstr>
      <vt:lpstr>Przegląd organizacyjny</vt:lpstr>
      <vt:lpstr>Główne problemy firmy</vt:lpstr>
      <vt:lpstr>Ocena postępów</vt:lpstr>
      <vt:lpstr>Główne obszary wydatków</vt:lpstr>
      <vt:lpstr>Załoga</vt:lpstr>
      <vt:lpstr>Cele na rok przyszły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Spotkanie firmowe</dc:title>
  <cp:lastModifiedBy>Sidney Higa</cp:lastModifiedBy>
  <cp:revision>5</cp:revision>
  <cp:lastPrinted>1601-01-01T00:00:00Z</cp:lastPrinted>
  <dcterms:created xsi:type="dcterms:W3CDTF">2012-11-09T21:28:12Z</dcterms:created>
  <dcterms:modified xsi:type="dcterms:W3CDTF">2013-03-05T08:00:30Z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