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8" r:id="rId4"/>
  </p:sldMasterIdLst>
  <p:notesMasterIdLst>
    <p:notesMasterId r:id="rId17"/>
  </p:notesMasterIdLst>
  <p:sldIdLst>
    <p:sldId id="268" r:id="rId5"/>
    <p:sldId id="257" r:id="rId6"/>
    <p:sldId id="258" r:id="rId7"/>
    <p:sldId id="261" r:id="rId8"/>
    <p:sldId id="259" r:id="rId9"/>
    <p:sldId id="260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94684" autoAdjust="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0BD63-DED2-47AF-AABE-3312D689317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BB71D-82F3-447C-8DB2-E436A5BC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0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BB71D-82F3-447C-8DB2-E436A5BC210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926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3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90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9" y="6377461"/>
            <a:ext cx="3836404" cy="365125"/>
          </a:xfrm>
        </p:spPr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698989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698989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9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9" y="1743134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9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4" y="155448"/>
            <a:ext cx="2525151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3" y="2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3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9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Planowanie, sprzedawanie i </a:t>
            </a:r>
            <a:r>
              <a:rPr lang="pl-PL" smtClean="0"/>
              <a:t>wykonywanie </a:t>
            </a:r>
            <a:r>
              <a:rPr lang="pl-PL" smtClean="0"/>
              <a:t>projektu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Komitet usługi społecznościowej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8266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rism isContent="1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Prezentacja w innych działach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Omówienie z liderami zespołów najlepszych sposobów komunikacji</a:t>
            </a:r>
          </a:p>
          <a:p>
            <a:pPr lvl="0"/>
            <a:r>
              <a:rPr lang="pl-PL" dirty="0" smtClean="0"/>
              <a:t>Liderze zespołów mogą poruszać tematykę przy kolejnym spotkaniu liderów </a:t>
            </a:r>
          </a:p>
          <a:p>
            <a:pPr lvl="0"/>
            <a:r>
              <a:rPr lang="pl-PL" dirty="0" smtClean="0"/>
              <a:t>Metody będą zależne od projektu i decyzji podjętych na spotkaniach działów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Wykonanie projektu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Gromadzenie środków</a:t>
            </a:r>
          </a:p>
          <a:p>
            <a:pPr lvl="0"/>
            <a:r>
              <a:rPr lang="pl-PL" dirty="0" smtClean="0"/>
              <a:t>Wykonanie plakatów promujących projekt </a:t>
            </a:r>
          </a:p>
          <a:p>
            <a:pPr lvl="0"/>
            <a:r>
              <a:rPr lang="pl-PL" dirty="0" smtClean="0"/>
              <a:t>Śledzenie postępów </a:t>
            </a:r>
          </a:p>
          <a:p>
            <a:pPr lvl="0"/>
            <a:r>
              <a:rPr lang="pl-PL" dirty="0" smtClean="0"/>
              <a:t>Powiadomienie całej firmy</a:t>
            </a:r>
          </a:p>
          <a:p>
            <a:pPr lvl="0"/>
            <a:r>
              <a:rPr lang="pl-PL" dirty="0" smtClean="0"/>
              <a:t>Obsługa i uczestnictwo w wydarzeniach związanych z projektem, na przykład sprzątanie, sprawy formalne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Ocena i świętowanie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Podsumowanie działań</a:t>
            </a:r>
          </a:p>
          <a:p>
            <a:pPr lvl="0"/>
            <a:r>
              <a:rPr lang="pl-PL" dirty="0" smtClean="0"/>
              <a:t>Poczęstunek, by świętować sukces </a:t>
            </a:r>
          </a:p>
          <a:p>
            <a:pPr lvl="0"/>
            <a:r>
              <a:rPr lang="pl-PL" dirty="0" smtClean="0"/>
              <a:t>Nieoficjalne omówienie wyników</a:t>
            </a:r>
          </a:p>
          <a:p>
            <a:pPr lvl="1"/>
            <a:r>
              <a:rPr lang="pl-PL" dirty="0" smtClean="0"/>
              <a:t>Co można zrobić lepiej następnym razem</a:t>
            </a:r>
          </a:p>
          <a:p>
            <a:pPr lvl="1"/>
            <a:r>
              <a:rPr lang="pl-PL" dirty="0" smtClean="0"/>
              <a:t>Projekty na rok przyszły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Cele projektu usługi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Przybliżyć koncepcję usługi</a:t>
            </a:r>
          </a:p>
          <a:p>
            <a:pPr lvl="0"/>
            <a:r>
              <a:rPr lang="pl-PL" dirty="0" smtClean="0"/>
              <a:t>Wprowadzić usługę do codziennego życia</a:t>
            </a:r>
          </a:p>
          <a:p>
            <a:pPr lvl="0"/>
            <a:r>
              <a:rPr lang="pl-PL" dirty="0" smtClean="0"/>
              <a:t>Zachęcać i motywować</a:t>
            </a:r>
          </a:p>
          <a:p>
            <a:pPr lvl="0"/>
            <a:r>
              <a:rPr lang="pl-PL" dirty="0" smtClean="0"/>
              <a:t>Budować poczucie pracy zespołowej u wszystkich pracowników w różnych działach</a:t>
            </a:r>
          </a:p>
          <a:p>
            <a:pPr lvl="0"/>
            <a:r>
              <a:rPr lang="pl-PL" dirty="0" smtClean="0"/>
              <a:t>Zapewniać rozwój odpowiednich umiejętności</a:t>
            </a:r>
          </a:p>
          <a:p>
            <a:pPr lvl="0"/>
            <a:r>
              <a:rPr lang="pl-PL" dirty="0" smtClean="0"/>
              <a:t>Zaspokajać rzeczywiste potrzeby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dirty="0" smtClean="0"/>
              <a:t>Proces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Organizowanie zespołu</a:t>
            </a:r>
          </a:p>
          <a:p>
            <a:r>
              <a:rPr lang="pl-PL" dirty="0" smtClean="0"/>
              <a:t>Gromadzenie informacji</a:t>
            </a:r>
          </a:p>
          <a:p>
            <a:r>
              <a:rPr lang="pl-PL" dirty="0" smtClean="0"/>
              <a:t>Planowanie projektu</a:t>
            </a:r>
          </a:p>
          <a:p>
            <a:r>
              <a:rPr lang="pl-PL" dirty="0" smtClean="0"/>
              <a:t>Spotkanie z działem</a:t>
            </a:r>
          </a:p>
          <a:p>
            <a:r>
              <a:rPr lang="pl-PL" dirty="0" smtClean="0"/>
              <a:t>Prezentacja w innych działach</a:t>
            </a:r>
          </a:p>
          <a:p>
            <a:r>
              <a:rPr lang="pl-PL" dirty="0" smtClean="0"/>
              <a:t>Wykonanie projektu</a:t>
            </a:r>
          </a:p>
          <a:p>
            <a:r>
              <a:rPr lang="pl-PL" dirty="0" smtClean="0"/>
              <a:t>Ocena i świętowanie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Organizowanie zespołu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Skontaktowanie się z osobami wskazanymi jako przedstawiciele działów</a:t>
            </a:r>
          </a:p>
          <a:p>
            <a:pPr lvl="0"/>
            <a:r>
              <a:rPr lang="pl-PL" dirty="0" smtClean="0"/>
              <a:t>Nadzorowanie do czasu przydzielenia wszystkich stanowisk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Gromadzenie informacji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pl-PL" dirty="0" smtClean="0"/>
              <a:t>Pytania do liderów zespołów</a:t>
            </a:r>
          </a:p>
          <a:p>
            <a:pPr lvl="1"/>
            <a:r>
              <a:rPr lang="pl-PL" dirty="0" smtClean="0"/>
              <a:t>Ile czasu chcesz/możesz przeznaczyć?</a:t>
            </a:r>
          </a:p>
          <a:p>
            <a:pPr lvl="1"/>
            <a:r>
              <a:rPr lang="pl-PL" dirty="0" smtClean="0"/>
              <a:t>Ile czasu może przeznaczyć twój zespół?</a:t>
            </a:r>
          </a:p>
          <a:p>
            <a:pPr lvl="1"/>
            <a:r>
              <a:rPr lang="pl-PL" dirty="0" smtClean="0"/>
              <a:t>Czy jest projekt, jaki zawsze chciałeś wykonać?</a:t>
            </a:r>
          </a:p>
          <a:p>
            <a:pPr lvl="1"/>
            <a:r>
              <a:rPr lang="pl-PL" dirty="0" smtClean="0"/>
              <a:t>Czy jest jakiś aktualnie wykonywany projekt (lub zaplanowany) przy którym możemy pomóc?</a:t>
            </a:r>
          </a:p>
          <a:p>
            <a:pPr lvl="1"/>
            <a:r>
              <a:rPr lang="pl-PL" dirty="0" smtClean="0"/>
              <a:t>Ile czasu zespół ma poświęcić na wybór projektu?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Gromadzenie informacji (cd)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pl-PL" dirty="0" smtClean="0"/>
              <a:t>Pytania do przedstawicieli działów</a:t>
            </a:r>
          </a:p>
          <a:p>
            <a:pPr lvl="1"/>
            <a:r>
              <a:rPr lang="pl-PL" dirty="0" smtClean="0"/>
              <a:t>Jakie są zainteresowania twoich pracowników?</a:t>
            </a:r>
          </a:p>
          <a:p>
            <a:pPr lvl="1"/>
            <a:r>
              <a:rPr lang="pl-PL" dirty="0" smtClean="0"/>
              <a:t>Jaki jest poziom ich umiejętności?</a:t>
            </a:r>
          </a:p>
          <a:p>
            <a:pPr lvl="1"/>
            <a:r>
              <a:rPr lang="pl-PL" dirty="0" smtClean="0"/>
              <a:t>Jaki jest poziom ich zaangażowania?</a:t>
            </a:r>
          </a:p>
          <a:p>
            <a:pPr lvl="1"/>
            <a:r>
              <a:rPr lang="pl-PL" dirty="0" smtClean="0"/>
              <a:t>W twojej ocenie, jakiego rodzaju projekt wykonany zostanie prawidłowo przez tych pracowników (gromadzenie, działanie, organizowanie funduszy; zob. Zasoby)?</a:t>
            </a:r>
          </a:p>
          <a:p>
            <a:pPr lvl="1"/>
            <a:r>
              <a:rPr lang="pl-PL" dirty="0" smtClean="0"/>
              <a:t>Czy możesz rekomendować pracownika, które w twoim dziale dobrze zaplanowałby usługę społecznościową?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Planowanie projektu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pl-PL" dirty="0" smtClean="0"/>
              <a:t>Określenie daty początkowej i końcowej projektu</a:t>
            </a:r>
          </a:p>
          <a:p>
            <a:pPr lvl="0"/>
            <a:r>
              <a:rPr lang="pl-PL" dirty="0" smtClean="0"/>
              <a:t>Kiedy projekt będzie przedstawiony pracownikom?</a:t>
            </a:r>
          </a:p>
          <a:p>
            <a:pPr lvl="0"/>
            <a:r>
              <a:rPr lang="pl-PL" dirty="0" smtClean="0"/>
              <a:t>W jakim stopniu pracownicy wpływają na wybór projektu?</a:t>
            </a:r>
          </a:p>
          <a:p>
            <a:pPr lvl="1"/>
            <a:r>
              <a:rPr lang="pl-PL" dirty="0" smtClean="0"/>
              <a:t>Jeśli pracownicy nie mają wpływu, wybierz projekt</a:t>
            </a:r>
          </a:p>
          <a:p>
            <a:pPr lvl="1"/>
            <a:r>
              <a:rPr lang="pl-PL" dirty="0" smtClean="0"/>
              <a:t>Jeśli pracownicy mają pewien wpływ, wskaż kilka projektów do wyboru</a:t>
            </a:r>
          </a:p>
          <a:p>
            <a:pPr lvl="0"/>
            <a:r>
              <a:rPr lang="pl-PL" dirty="0" smtClean="0"/>
              <a:t>Jakie zadania wiążą się z wykonaniem projektu?</a:t>
            </a:r>
          </a:p>
          <a:p>
            <a:pPr lvl="0"/>
            <a:r>
              <a:rPr lang="pl-PL" dirty="0" smtClean="0"/>
              <a:t>Kto będzie wykonywał te zadania?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Spotkanie z działem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pl-PL" dirty="0" smtClean="0"/>
              <a:t>Przedstawienie projektu pracownikom</a:t>
            </a:r>
          </a:p>
          <a:p>
            <a:pPr lvl="1"/>
            <a:r>
              <a:rPr lang="pl-PL" dirty="0" smtClean="0"/>
              <a:t>Opisanie doświadczeń</a:t>
            </a:r>
          </a:p>
          <a:p>
            <a:pPr lvl="1"/>
            <a:r>
              <a:rPr lang="pl-PL" dirty="0" smtClean="0"/>
              <a:t>Wymienienie pomysłów dotyczących grup ludzi w potrzebie</a:t>
            </a:r>
          </a:p>
          <a:p>
            <a:pPr lvl="1"/>
            <a:r>
              <a:rPr lang="pl-PL" dirty="0" smtClean="0"/>
              <a:t>Przeczytanie artykułów lub inspirujących historii</a:t>
            </a:r>
          </a:p>
          <a:p>
            <a:pPr lvl="0"/>
            <a:r>
              <a:rPr lang="pl-PL" dirty="0" smtClean="0"/>
              <a:t>Omówienie parametrów projektu</a:t>
            </a:r>
          </a:p>
          <a:p>
            <a:pPr lvl="1"/>
            <a:r>
              <a:rPr lang="pl-PL" dirty="0" smtClean="0"/>
              <a:t>Ramy czasowe</a:t>
            </a:r>
          </a:p>
          <a:p>
            <a:pPr lvl="1"/>
            <a:r>
              <a:rPr lang="pl-PL" dirty="0" smtClean="0"/>
              <a:t>Ile czasu działu zostanie poświęcone projektowi?</a:t>
            </a:r>
          </a:p>
          <a:p>
            <a:pPr lvl="1"/>
            <a:r>
              <a:rPr lang="pl-PL" dirty="0" smtClean="0"/>
              <a:t>Rozszerzenie uczestnictwa w projekcie na wszystkich pracowników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Spotkanie z działem (cd)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Prowadzenie dyskusji</a:t>
            </a:r>
          </a:p>
          <a:p>
            <a:pPr lvl="1"/>
            <a:r>
              <a:rPr lang="pl-PL" dirty="0" smtClean="0"/>
              <a:t>Jakiego rodzaju projekt chcemy wykonać?</a:t>
            </a:r>
          </a:p>
          <a:p>
            <a:pPr lvl="1"/>
            <a:r>
              <a:rPr lang="pl-PL" dirty="0" smtClean="0"/>
              <a:t>Jakie problemy chcemy rozwiązać?</a:t>
            </a:r>
          </a:p>
          <a:p>
            <a:pPr lvl="1"/>
            <a:r>
              <a:rPr lang="pl-PL" dirty="0" smtClean="0"/>
              <a:t>Jakie są cele projektu?</a:t>
            </a:r>
          </a:p>
          <a:p>
            <a:pPr lvl="1"/>
            <a:r>
              <a:rPr lang="pl-PL" dirty="0" smtClean="0"/>
              <a:t>Co jest potrzebne, by zrealizować te cele?</a:t>
            </a:r>
          </a:p>
          <a:p>
            <a:pPr lvl="1"/>
            <a:r>
              <a:rPr lang="pl-PL" dirty="0" smtClean="0"/>
              <a:t>Kto będzie wykonywał te zadania?</a:t>
            </a:r>
          </a:p>
          <a:p>
            <a:pPr lvl="1"/>
            <a:r>
              <a:rPr lang="pl-PL" dirty="0" smtClean="0"/>
              <a:t>Jakie materiały są nam potrzebne?</a:t>
            </a:r>
          </a:p>
          <a:p>
            <a:pPr lvl="1"/>
            <a:r>
              <a:rPr lang="pl-PL" dirty="0" smtClean="0"/>
              <a:t>Kiedy zadania będą wykonywane?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jects" id="{50564BAF-3D4D-48CB-85B2-448A51943E90}" vid="{4F6B7AD2-4987-4734-BC9C-803D7DE225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5D653B-52BD-41D4-A1BC-A86255FA92CB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60550A63-A1D5-43EB-8126-304EA3DCFD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B109195-62E6-4B1B-B6AE-093EBD61AD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Projects</Template>
  <TotalTime>10</TotalTime>
  <Words>497</Words>
  <Application>Microsoft Office PowerPoint</Application>
  <PresentationFormat>Pokaz na ekranie (4:3)</PresentationFormat>
  <Paragraphs>110</Paragraphs>
  <Slides>12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9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Planowanie, sprzedawanie i wykonywanie projektu</vt:lpstr>
      <vt:lpstr>Cele projektu usługi</vt:lpstr>
      <vt:lpstr>Proces</vt:lpstr>
      <vt:lpstr>Organizowanie zespołu</vt:lpstr>
      <vt:lpstr>Gromadzenie informacji</vt:lpstr>
      <vt:lpstr>Gromadzenie informacji (cd)</vt:lpstr>
      <vt:lpstr>Planowanie projektu</vt:lpstr>
      <vt:lpstr>Spotkanie z działem</vt:lpstr>
      <vt:lpstr>Spotkanie z działem (cd)</vt:lpstr>
      <vt:lpstr>Prezentacja w innych działach</vt:lpstr>
      <vt:lpstr>Wykonanie projektu</vt:lpstr>
      <vt:lpstr>Ocena i świętowanie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Planowanie, sprzedawanie i wykonywanie projektu</dc:title>
  <cp:lastModifiedBy>Sidney Higa</cp:lastModifiedBy>
  <cp:revision>3</cp:revision>
  <dcterms:created xsi:type="dcterms:W3CDTF">2012-11-30T20:51:06Z</dcterms:created>
  <dcterms:modified xsi:type="dcterms:W3CDTF">2013-03-05T08:11:06Z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