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8"/>
  </p:notesMasterIdLst>
  <p:handoutMasterIdLst>
    <p:handoutMasterId r:id="rId9"/>
  </p:handoutMasterIdLst>
  <p:sldIdLst>
    <p:sldId id="265" r:id="rId5"/>
    <p:sldId id="263" r:id="rId6"/>
    <p:sldId id="264" r:id="rId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>
          <p15:clr>
            <a:srgbClr val="A4A3A4"/>
          </p15:clr>
        </p15:guide>
        <p15:guide id="2" pos="86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34" autoAdjust="0"/>
    <p:restoredTop sz="86410" autoAdjust="0"/>
  </p:normalViewPr>
  <p:slideViewPr>
    <p:cSldViewPr>
      <p:cViewPr varScale="1">
        <p:scale>
          <a:sx n="55" d="100"/>
          <a:sy n="55" d="100"/>
        </p:scale>
        <p:origin x="744" y="48"/>
      </p:cViewPr>
      <p:guideLst>
        <p:guide orient="horz" pos="2448"/>
        <p:guide pos="86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792"/>
    </p:cViewPr>
  </p:sorterViewPr>
  <p:notesViewPr>
    <p:cSldViewPr>
      <p:cViewPr varScale="1">
        <p:scale>
          <a:sx n="57" d="100"/>
          <a:sy n="57" d="100"/>
        </p:scale>
        <p:origin x="-1752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9125F1F0-6DA2-48C9-BC60-84AAECA7D39D}" type="datetimeFigureOut">
              <a:rPr lang="en-US" smtClean="0"/>
              <a:pPr/>
              <a:t>3/9/2013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09D6BE87-5075-4417-8404-3796089BEA1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7438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FD968149-7055-4F87-B5D6-153ED7E6F1B1}" type="datetimeFigureOut">
              <a:rPr lang="en-US" smtClean="0"/>
              <a:pPr/>
              <a:t>3/9/2013</a:t>
            </a:fld>
            <a:endParaRPr lang="en-US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anchor="ctr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89468ACE-5ADC-4E2B-A3D5-467BBE3DD0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9116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30"/>
          <p:cNvSpPr>
            <a:spLocks noGrp="1"/>
          </p:cNvSpPr>
          <p:nvPr>
            <p:ph type="ctrTitle"/>
          </p:nvPr>
        </p:nvSpPr>
        <p:spPr>
          <a:xfrm>
            <a:off x="304800" y="1676400"/>
            <a:ext cx="8458200" cy="1924051"/>
          </a:xfrm>
        </p:spPr>
        <p:txBody>
          <a:bodyPr anchor="ctr">
            <a:noAutofit/>
          </a:bodyPr>
          <a:lstStyle>
            <a:lvl1pPr algn="ctr" rtl="0" latinLnBrk="0">
              <a:spcBef>
                <a:spcPct val="0"/>
              </a:spcBef>
              <a:buNone/>
              <a:defRPr lang="en-US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pl-PL" noProof="1" smtClean="0"/>
              <a:t>Kliknij, aby edytować styl</a:t>
            </a:r>
            <a:endParaRPr lang="en-US" dirty="0"/>
          </a:p>
        </p:txBody>
      </p:sp>
      <p:sp>
        <p:nvSpPr>
          <p:cNvPr id="13" name="Rectangle 17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 rtl="0" latinLnBrk="0">
              <a:spcBef>
                <a:spcPct val="20000"/>
              </a:spcBef>
              <a:buNone/>
              <a:defRPr lang="en-US" sz="3600" dirty="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pl-PL" noProof="1" smtClean="0"/>
              <a:t>Kliknij, aby edytować styl wzorca podtytułu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1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pl-PL" noProof="1" smtClean="0"/>
              <a:t>Kliknij, aby edytować styl</a:t>
            </a:r>
            <a:endParaRPr lang="en-US"/>
          </a:p>
        </p:txBody>
      </p:sp>
      <p:sp>
        <p:nvSpPr>
          <p:cNvPr id="24" name="Rectangle 3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5729A-AA1A-4727-B1AD-8768ACD33799}" type="datetimeFigureOut">
              <a:rPr lang="en-US" smtClean="0"/>
              <a:pPr/>
              <a:t>3/9/2013</a:t>
            </a:fld>
            <a:endParaRPr lang="en-US"/>
          </a:p>
        </p:txBody>
      </p:sp>
      <p:sp>
        <p:nvSpPr>
          <p:cNvPr id="16" name="Rectangle 2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Rectangl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10418-B20E-4DF1-A6E4-95F15EAEB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ytuł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2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pl-PL" noProof="1" smtClean="0"/>
              <a:t>Kliknij, aby edytować styl</a:t>
            </a:r>
            <a:endParaRPr lang="en-US"/>
          </a:p>
        </p:txBody>
      </p:sp>
      <p:sp>
        <p:nvSpPr>
          <p:cNvPr id="2" name="Rectangle 1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pl-PL" noProof="1" smtClean="0"/>
              <a:t>Kliknij, aby edytować style wzorca tekstu</a:t>
            </a:r>
          </a:p>
          <a:p>
            <a:pPr lvl="1"/>
            <a:r>
              <a:rPr lang="pl-PL" noProof="1" smtClean="0"/>
              <a:t>Drugi poziom</a:t>
            </a:r>
          </a:p>
          <a:p>
            <a:pPr lvl="2"/>
            <a:r>
              <a:rPr lang="pl-PL" noProof="1" smtClean="0"/>
              <a:t>Trzeci poziom</a:t>
            </a:r>
          </a:p>
          <a:p>
            <a:pPr lvl="3"/>
            <a:r>
              <a:rPr lang="pl-PL" noProof="1" smtClean="0"/>
              <a:t>Czwarty poziom</a:t>
            </a:r>
          </a:p>
          <a:p>
            <a:pPr lvl="4"/>
            <a:r>
              <a:rPr lang="pl-PL" noProof="1" smtClean="0"/>
              <a:t>Piąty poziom</a:t>
            </a:r>
            <a:endParaRPr lang="en-US"/>
          </a:p>
        </p:txBody>
      </p:sp>
      <p:sp>
        <p:nvSpPr>
          <p:cNvPr id="16" name="Rectangl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5729A-AA1A-4727-B1AD-8768ACD33799}" type="datetimeFigureOut">
              <a:rPr lang="en-US" smtClean="0"/>
              <a:pPr/>
              <a:t>3/9/2013</a:t>
            </a:fld>
            <a:endParaRPr lang="en-US"/>
          </a:p>
        </p:txBody>
      </p:sp>
      <p:sp>
        <p:nvSpPr>
          <p:cNvPr id="21" name="Rectangle 3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" name="Rectangl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10418-B20E-4DF1-A6E4-95F15EAEB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Tytuł i tekst 2-kolum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0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pl-PL" noProof="1" smtClean="0"/>
              <a:t>Kliknij, aby edytować styl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pl-PL" noProof="1" smtClean="0"/>
              <a:t>Kliknij, aby edytować style wzorca tekstu</a:t>
            </a:r>
          </a:p>
          <a:p>
            <a:pPr lvl="1"/>
            <a:r>
              <a:rPr lang="pl-PL" noProof="1" smtClean="0"/>
              <a:t>Drugi poziom</a:t>
            </a:r>
          </a:p>
          <a:p>
            <a:pPr lvl="2"/>
            <a:r>
              <a:rPr lang="pl-PL" noProof="1" smtClean="0"/>
              <a:t>Trzeci poziom</a:t>
            </a:r>
          </a:p>
          <a:p>
            <a:pPr lvl="3"/>
            <a:r>
              <a:rPr lang="pl-PL" noProof="1" smtClean="0"/>
              <a:t>Czwarty poziom</a:t>
            </a:r>
          </a:p>
          <a:p>
            <a:pPr lvl="4"/>
            <a:r>
              <a:rPr lang="pl-PL" noProof="1" smtClean="0"/>
              <a:t>Piąty poziom</a:t>
            </a:r>
            <a:endParaRPr lang="en-US"/>
          </a:p>
        </p:txBody>
      </p:sp>
      <p:sp>
        <p:nvSpPr>
          <p:cNvPr id="30" name="Rectangle 6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pl-PL" noProof="1" smtClean="0"/>
              <a:t>Kliknij, aby edytować style wzorca tekstu</a:t>
            </a:r>
          </a:p>
          <a:p>
            <a:pPr lvl="1"/>
            <a:r>
              <a:rPr lang="pl-PL" noProof="1" smtClean="0"/>
              <a:t>Drugi poziom</a:t>
            </a:r>
          </a:p>
          <a:p>
            <a:pPr lvl="2"/>
            <a:r>
              <a:rPr lang="pl-PL" noProof="1" smtClean="0"/>
              <a:t>Trzeci poziom</a:t>
            </a:r>
          </a:p>
          <a:p>
            <a:pPr lvl="3"/>
            <a:r>
              <a:rPr lang="pl-PL" noProof="1" smtClean="0"/>
              <a:t>Czwarty poziom</a:t>
            </a:r>
          </a:p>
          <a:p>
            <a:pPr lvl="4"/>
            <a:r>
              <a:rPr lang="pl-PL" noProof="1" smtClean="0"/>
              <a:t>Piąty poziom</a:t>
            </a:r>
            <a:endParaRPr lang="en-US"/>
          </a:p>
        </p:txBody>
      </p:sp>
      <p:sp>
        <p:nvSpPr>
          <p:cNvPr id="18" name="Rectangl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5729A-AA1A-4727-B1AD-8768ACD33799}" type="datetimeFigureOut">
              <a:rPr lang="en-US" smtClean="0"/>
              <a:pPr/>
              <a:t>3/9/2013</a:t>
            </a:fld>
            <a:endParaRPr lang="en-US"/>
          </a:p>
        </p:txBody>
      </p:sp>
      <p:sp>
        <p:nvSpPr>
          <p:cNvPr id="7" name="Rectangl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Rectangle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10418-B20E-4DF1-A6E4-95F15EAEB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46B35-69AE-451C-AEE2-528BEDF3AA46}" type="datetimeFigureOut">
              <a:rPr lang="en-US" smtClean="0"/>
              <a:pPr/>
              <a:t>3/9/2013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28066-1C27-4BEC-8467-619150F8FA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46B35-69AE-451C-AEE2-528BEDF3AA46}" type="datetimeFigureOut">
              <a:rPr lang="en-US" smtClean="0"/>
              <a:pPr/>
              <a:t>3/9/2013</a:t>
            </a:fld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28066-1C27-4BEC-8467-619150F8FA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46B35-69AE-451C-AEE2-528BEDF3AA46}" type="datetimeFigureOut">
              <a:rPr lang="en-US" smtClean="0"/>
              <a:pPr/>
              <a:t>3/9/2013</a:t>
            </a:fld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28066-1C27-4BEC-8467-619150F8FA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 rot="2002897">
            <a:off x="-445943" y="2012501"/>
            <a:ext cx="9898712" cy="3279853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r>
              <a:rPr lang="pl-PL" noProof="1" smtClean="0"/>
              <a:t>Kliknij, aby edytować styl</a:t>
            </a:r>
            <a:endParaRPr lang="en-US" dirty="0"/>
          </a:p>
        </p:txBody>
      </p:sp>
      <p:sp>
        <p:nvSpPr>
          <p:cNvPr id="14" name="Rectangle 5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pl-PL" noProof="1" smtClean="0"/>
              <a:t>Kliknij, aby edytować style wzorca tekstu</a:t>
            </a:r>
          </a:p>
          <a:p>
            <a:pPr lvl="1"/>
            <a:r>
              <a:rPr lang="pl-PL" noProof="1" smtClean="0"/>
              <a:t>Drugi poziom</a:t>
            </a:r>
          </a:p>
          <a:p>
            <a:pPr lvl="2"/>
            <a:r>
              <a:rPr lang="pl-PL" noProof="1" smtClean="0"/>
              <a:t>Trzeci poziom</a:t>
            </a:r>
          </a:p>
          <a:p>
            <a:pPr lvl="3"/>
            <a:r>
              <a:rPr lang="pl-PL" noProof="1" smtClean="0"/>
              <a:t>Czwarty poziom</a:t>
            </a:r>
          </a:p>
          <a:p>
            <a:pPr lvl="4"/>
            <a:r>
              <a:rPr lang="pl-PL" noProof="1" smtClean="0"/>
              <a:t>Piąty poziom</a:t>
            </a:r>
            <a:endParaRPr lang="en-US" dirty="0"/>
          </a:p>
        </p:txBody>
      </p:sp>
      <p:sp>
        <p:nvSpPr>
          <p:cNvPr id="21" name="Rectangle 31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/>
          <a:p>
            <a:fld id="{E057EB69-8C43-4C3A-BA48-A60F845C9FC5}" type="datetimeFigureOut">
              <a:rPr lang="en-US" smtClean="0"/>
              <a:pPr/>
              <a:t>3/9/2013</a:t>
            </a:fld>
            <a:endParaRPr lang="en-US"/>
          </a:p>
        </p:txBody>
      </p:sp>
      <p:sp>
        <p:nvSpPr>
          <p:cNvPr id="26" name="Rectangle 24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Rectangle 21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/>
          <a:p>
            <a:fld id="{91AB0B45-0B29-4251-B6F0-D3632CF432B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l" rtl="0" eaLnBrk="1" latinLnBrk="0" hangingPunct="1">
        <a:spcBef>
          <a:spcPct val="0"/>
        </a:spcBef>
        <a:buNone/>
        <a:defRPr lang="en-US" sz="6600" noProof="1" dirty="0">
          <a:solidFill>
            <a:schemeClr val="accent6">
              <a:lumMod val="50000"/>
            </a:schemeClr>
          </a:solidFill>
          <a:effectLst>
            <a:innerShdw blurRad="50800" dist="50800" dir="18900000">
              <a:srgbClr val="000000">
                <a:alpha val="50000"/>
              </a:srgbClr>
            </a:inn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465138" indent="-465138" algn="l" rtl="0" eaLnBrk="1" latinLnBrk="0" hangingPunct="1">
        <a:spcBef>
          <a:spcPct val="20000"/>
        </a:spcBef>
        <a:buFontTx/>
        <a:buBlip>
          <a:blip r:embed="rId9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854075" indent="-396875" algn="l" rtl="0" eaLnBrk="1" latinLnBrk="0" hangingPunct="1">
        <a:spcBef>
          <a:spcPct val="20000"/>
        </a:spcBef>
        <a:buClr>
          <a:srgbClr val="C00000"/>
        </a:buClr>
        <a:buSzPct val="90000"/>
        <a:buFont typeface="Wingdings" pitchFamily="2" charset="2"/>
        <a:buChar char="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microsoft.com/office/2007/relationships/hdphoto" Target="../media/hdphoto2.wdp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2130425"/>
            <a:ext cx="8839200" cy="1470025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pl-PL" smtClean="0"/>
              <a:t>Naturalne </a:t>
            </a:r>
            <a:r>
              <a:rPr lang="pl-PL" dirty="0" smtClean="0"/>
              <a:t>ogrodnictwo</a:t>
            </a:r>
            <a:endParaRPr lang="pl-PL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Działanie w harmonii z otaczającym światem</a:t>
            </a:r>
            <a:endParaRPr lang="pl-PL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8650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 rot="2002897">
            <a:off x="-445943" y="2012501"/>
            <a:ext cx="9898712" cy="3279853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Kryteria</a:t>
            </a:r>
            <a:endParaRPr lang="pl-PL" sz="6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pl-PL" dirty="0" smtClean="0"/>
              <a:t>Zachęcanie do zróżnicowania</a:t>
            </a:r>
          </a:p>
          <a:p>
            <a:r>
              <a:rPr lang="pl-PL" dirty="0" smtClean="0"/>
              <a:t>Przyciąganie owadów zapylających</a:t>
            </a:r>
          </a:p>
          <a:p>
            <a:r>
              <a:rPr lang="pl-PL" dirty="0" smtClean="0"/>
              <a:t>Przyciągnie ptaków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pl-PL" dirty="0" smtClean="0"/>
              <a:t>Odpowiednie dla ziemi</a:t>
            </a:r>
          </a:p>
          <a:p>
            <a:r>
              <a:rPr lang="pl-PL" dirty="0" smtClean="0"/>
              <a:t>Odpowiednie dla klimatu</a:t>
            </a:r>
          </a:p>
          <a:p>
            <a:r>
              <a:rPr lang="pl-PL" dirty="0" smtClean="0"/>
              <a:t>Zrównoważone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3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3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3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3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 rot="2002897">
            <a:off x="-445943" y="2012501"/>
            <a:ext cx="9898712" cy="3279853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6000" dirty="0" smtClean="0"/>
              <a:t>Mieszkańcy ogrodów</a:t>
            </a:r>
            <a:endParaRPr lang="pl-PL" sz="60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3" name="Picture 12" descr="02_Picture4.jpg"/>
          <p:cNvPicPr>
            <a:picLocks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</a:extLst>
          </a:blip>
          <a:srcRect l="1961" t="1665" r="3922" b="6089"/>
          <a:stretch>
            <a:fillRect/>
          </a:stretch>
        </p:blipFill>
        <p:spPr>
          <a:xfrm>
            <a:off x="1412801" y="1524000"/>
            <a:ext cx="3200400" cy="2286000"/>
          </a:xfrm>
          <a:prstGeom prst="rect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</p:pic>
      <p:pic>
        <p:nvPicPr>
          <p:cNvPr id="12" name="Content Placeholder 11" descr="02_Pictue3.jpg"/>
          <p:cNvPicPr>
            <a:picLocks noGrp="1"/>
          </p:cNvPicPr>
          <p:nvPr>
            <p:ph sz="half" idx="2"/>
          </p:nvPr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l="9434"/>
          <a:stretch>
            <a:fillRect/>
          </a:stretch>
        </p:blipFill>
        <p:spPr>
          <a:xfrm>
            <a:off x="3221000" y="2743200"/>
            <a:ext cx="3200400" cy="2286000"/>
          </a:xfrm>
          <a:prstGeom prst="rect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</p:pic>
      <p:pic>
        <p:nvPicPr>
          <p:cNvPr id="11" name="Content Placeholder 10" descr="02_Picture2.jpg"/>
          <p:cNvPicPr>
            <a:picLocks noGrp="1"/>
          </p:cNvPicPr>
          <p:nvPr>
            <p:ph sz="half" idx="1"/>
          </p:nvPr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t="7061" b="8209"/>
          <a:stretch>
            <a:fillRect/>
          </a:stretch>
        </p:blipFill>
        <p:spPr>
          <a:xfrm>
            <a:off x="5029200" y="3962400"/>
            <a:ext cx="3200400" cy="2286000"/>
          </a:xfrm>
          <a:ln w="38100">
            <a:solidFill>
              <a:schemeClr val="accent6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520877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Atrium">
  <a:themeElements>
    <a:clrScheme name="Atrium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E47E7E"/>
      </a:hlink>
      <a:folHlink>
        <a:srgbClr val="C84447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Atrium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5000"/>
                <a:satMod val="150000"/>
              </a:schemeClr>
              <a:schemeClr val="phClr">
                <a:tint val="30000"/>
              </a:schemeClr>
            </a:duotone>
          </a:blip>
          <a:tile tx="0" ty="0" sx="75000" sy="75000" flip="none" algn="ctr"/>
        </a:blipFill>
        <a:blipFill>
          <a:blip xmlns:r="http://schemas.openxmlformats.org/officeDocument/2006/relationships" r:embed="rId1">
            <a:duotone>
              <a:schemeClr val="phClr">
                <a:tint val="90000"/>
                <a:shade val="50000"/>
              </a:schemeClr>
              <a:schemeClr val="phClr">
                <a:shade val="90000"/>
                <a:satMod val="150000"/>
              </a:schemeClr>
            </a:duotone>
          </a:blip>
          <a:tile tx="0" ty="0" sx="75000" sy="75000" flip="none" algn="ctr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>
              <a:srgbClr val="000000">
                <a:alpha val="43137"/>
              </a:srgbClr>
            </a:outerShdw>
          </a:effectLst>
        </a:effectStyle>
        <a:effectStyle>
          <a:effectLst>
            <a:glow rad="50800">
              <a:schemeClr val="phClr">
                <a:tint val="95000"/>
                <a:alpha val="96078"/>
                <a:satMod val="110000"/>
              </a:schemeClr>
            </a:glow>
          </a:effectLst>
          <a:scene3d>
            <a:camera prst="orthographicFront" fov="0">
              <a:rot lat="0" lon="0" rev="0"/>
            </a:camera>
            <a:lightRig rig="contrasting" dir="tl">
              <a:rot lat="0" lon="0" rev="17400000"/>
            </a:lightRig>
          </a:scene3d>
          <a:sp3d contourW="12700" prstMaterial="powder">
            <a:bevelT w="50800" h="50800"/>
            <a:contourClr>
              <a:schemeClr val="phClr">
                <a:shade val="55000"/>
                <a:satMod val="120000"/>
              </a:schemeClr>
            </a:contourClr>
          </a:sp3d>
        </a:effectStyle>
        <a:effectStyle>
          <a:effectLst>
            <a:outerShdw blurRad="50800" dist="38100" dir="540000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l">
              <a:rot lat="0" lon="0" rev="17400000"/>
            </a:lightRig>
          </a:scene3d>
          <a:sp3d contourW="12700" prstMaterial="powder">
            <a:bevelT w="50800" h="50800"/>
            <a:contourClr>
              <a:schemeClr val="phClr">
                <a:shade val="55000"/>
                <a:satMod val="17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15000"/>
              </a:schemeClr>
            </a:gs>
            <a:gs pos="25000">
              <a:schemeClr val="phClr">
                <a:tint val="70000"/>
                <a:satMod val="225000"/>
              </a:schemeClr>
            </a:gs>
            <a:gs pos="100000">
              <a:schemeClr val="phClr">
                <a:shade val="73000"/>
                <a:satMod val="250000"/>
              </a:schemeClr>
            </a:gs>
          </a:gsLst>
          <a:path path="circle">
            <a:fillToRect l="50000" t="50000" r="110000" b="110000"/>
          </a:path>
        </a:gradFill>
        <a:blipFill>
          <a:blip xmlns:r="http://schemas.openxmlformats.org/officeDocument/2006/relationships" r:embed="rId2">
            <a:duotone>
              <a:schemeClr val="phClr">
                <a:shade val="40000"/>
                <a:satMod val="110000"/>
              </a:schemeClr>
              <a:schemeClr val="phClr">
                <a:tint val="60000"/>
                <a:satMod val="225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aturalB" id="{8B779395-6CE5-4BE2-BE8F-B68A0D02D62F}" vid="{4BBA21B3-FC49-4A48-B33E-712695C5A2D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>
  <documentManagement>
    <Stage xmlns="ae823f7d-069f-4daa-af24-280720d75287" xsi:nil="true"/>
  </documentManagement>
</p:properties>
</file>

<file path=customXml/itemProps1.xml><?xml version="1.0" encoding="utf-8"?>
<ds:datastoreItem xmlns:ds="http://schemas.openxmlformats.org/officeDocument/2006/customXml" ds:itemID="{76F042CC-CF37-4801-991D-A4557256058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25556AD-9D4D-4CA5-BEFD-D2E8348C750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e823f7d-069f-4daa-af24-280720d7528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C593919-C895-41B7-BC53-C0109A505FE5}">
  <ds:schemaRefs>
    <ds:schemaRef ds:uri="http://purl.org/dc/elements/1.1/"/>
    <ds:schemaRef ds:uri="http://schemas.openxmlformats.org/package/2006/metadata/core-properties"/>
    <ds:schemaRef ds:uri="ae823f7d-069f-4daa-af24-280720d75287"/>
    <ds:schemaRef ds:uri="http://schemas.microsoft.com/office/infopath/2007/PartnerControls"/>
    <ds:schemaRef ds:uri="http://purl.org/dc/terms/"/>
    <ds:schemaRef ds:uri="http://schemas.microsoft.com/office/2006/documentManagement/types"/>
    <ds:schemaRef ds:uri="http://schemas.microsoft.com/office/2006/metadata/properties"/>
    <ds:schemaRef ds:uri="http://purl.org/dc/dcmitype/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NaturalB_1</Template>
  <TotalTime>0</TotalTime>
  <Words>26</Words>
  <Application>Microsoft Office PowerPoint</Application>
  <PresentationFormat>Pokaz na ekranie (4:3)</PresentationFormat>
  <Paragraphs>10</Paragraphs>
  <Slides>3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3</vt:i4>
      </vt:variant>
    </vt:vector>
  </HeadingPairs>
  <TitlesOfParts>
    <vt:vector size="7" baseType="lpstr">
      <vt:lpstr>Calibri</vt:lpstr>
      <vt:lpstr>Lucida Sans Unicode</vt:lpstr>
      <vt:lpstr>Wingdings</vt:lpstr>
      <vt:lpstr>1_Atrium</vt:lpstr>
      <vt:lpstr>Naturalne ogrodnictwo</vt:lpstr>
      <vt:lpstr>Kryteria</vt:lpstr>
      <vt:lpstr>Mieszkańcy ogrodów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Naturalne ogrodnictwo</dc:title>
  <dc:creator>Sidney Higa</dc:creator>
  <cp:lastModifiedBy>Sidney Higa</cp:lastModifiedBy>
  <cp:revision>1</cp:revision>
  <dcterms:created xsi:type="dcterms:W3CDTF">2013-03-09T10:16:21Z</dcterms:created>
  <dcterms:modified xsi:type="dcterms:W3CDTF">2013-03-09T10:16:44Z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0x010100ED178F658795BA48AB8825B4BEF45220</vt:lpwstr>
  </property>
</Properties>
</file>