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760" r:id="rId4"/>
  </p:sldMasterIdLst>
  <p:notesMasterIdLst>
    <p:notesMasterId r:id="rId16"/>
  </p:notesMasterIdLst>
  <p:handoutMasterIdLst>
    <p:handoutMasterId r:id="rId17"/>
  </p:handout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374E5F"/>
    <a:srgbClr val="A6BCCC"/>
    <a:srgbClr val="000000"/>
    <a:srgbClr val="FFFFCC"/>
    <a:srgbClr val="CC0000"/>
    <a:srgbClr val="000066"/>
    <a:srgbClr val="FFCC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397" autoAdjust="0"/>
    <p:restoredTop sz="84590" autoAdjust="0"/>
  </p:normalViewPr>
  <p:slideViewPr>
    <p:cSldViewPr>
      <p:cViewPr varScale="1">
        <p:scale>
          <a:sx n="86" d="100"/>
          <a:sy n="86" d="100"/>
        </p:scale>
        <p:origin x="78" y="1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FC214389-F4DA-4DAF-9B29-D8DE50566963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0300117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 dirty="0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Click to edit Master text styles</a:t>
            </a:r>
            <a:endParaRPr lang="en-US"/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Second level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Third level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Fourth level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Fifth level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401AA26B-5E4E-4129-A89C-394A954597AD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915086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030BD-BC74-44B8-90FA-E3F7015DB404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2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2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2C58-682A-4105-BB6B-F2E9745E80DD}" type="slidenum">
              <a:rPr lang="en-US" altLang="x-none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C459C-60CE-4756-80B8-DC516B1118AF}" type="slidenum">
              <a:rPr lang="en-US" altLang="x-none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5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1859758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1" y="2514601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514601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B047A-B30F-4241-A82B-F4F5629E5D80}" type="slidenum">
              <a:rPr lang="en-US" altLang="x-none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848DB-1D2F-4BBF-A6AB-4A7F8376B1CB}" type="slidenum">
              <a:rPr lang="en-US" altLang="x-none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1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5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7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1"/>
            <a:ext cx="609600" cy="365125"/>
          </a:xfrm>
        </p:spPr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6" y="5816601"/>
            <a:ext cx="9163051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1" y="6219826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6" y="-7144"/>
            <a:ext cx="9163051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1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altLang="x-none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1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altLang="x-none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1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  <p:sldLayoutId id="2147483772" r:id="rId12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Rectangle 7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pl-PL" altLang="x-none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Spotkanie </a:t>
            </a:r>
            <a:r>
              <a:rPr lang="pl-PL" altLang="x-none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firmowe</a:t>
            </a:r>
            <a:endParaRPr lang="pl-PL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 altLang="x-none" dirty="0" smtClean="0"/>
              <a:t>Florian Stiller</a:t>
            </a:r>
            <a:endParaRPr lang="pl-PL" dirty="0" smtClean="0"/>
          </a:p>
          <a:p>
            <a:endParaRPr lang="pl-PL" altLang="x-non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7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altLang="x-none" dirty="0" smtClean="0"/>
              <a:t>Cele na rok przyszły</a:t>
            </a:r>
            <a:endParaRPr lang="pl-PL" dirty="0"/>
          </a:p>
        </p:txBody>
      </p:sp>
      <p:sp>
        <p:nvSpPr>
          <p:cNvPr id="15368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altLang="x-none" dirty="0" smtClean="0"/>
              <a:t>Przedsięwzięcia strategiczne</a:t>
            </a:r>
          </a:p>
          <a:p>
            <a:r>
              <a:rPr lang="pl-PL" altLang="x-none" dirty="0" smtClean="0"/>
              <a:t>Cele finansowe</a:t>
            </a:r>
          </a:p>
          <a:p>
            <a:r>
              <a:rPr lang="pl-PL" altLang="x-none" dirty="0" smtClean="0"/>
              <a:t>Inne kluczowe zadania</a:t>
            </a:r>
            <a:endParaRPr lang="pl-PL" altLang="x-non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altLang="x-none" dirty="0" smtClean="0"/>
              <a:t>Podsumowanie</a:t>
            </a:r>
            <a:endParaRPr lang="en-US" dirty="0"/>
          </a:p>
        </p:txBody>
      </p:sp>
      <p:sp>
        <p:nvSpPr>
          <p:cNvPr id="16392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altLang="x-none" dirty="0"/>
              <a:t>Podsumowanie kluczowych osiągnięć</a:t>
            </a:r>
          </a:p>
          <a:p>
            <a:r>
              <a:rPr lang="pl-PL" altLang="x-none" dirty="0"/>
              <a:t>Przypomnienie najważniejszych celów</a:t>
            </a:r>
          </a:p>
          <a:p>
            <a:r>
              <a:rPr lang="pl-PL" altLang="x-none" dirty="0"/>
              <a:t>Podziękowania</a:t>
            </a:r>
            <a:endParaRPr lang="en-US" altLang="x-non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altLang="x-none" dirty="0" smtClean="0"/>
              <a:t>Agenda</a:t>
            </a:r>
            <a:endParaRPr lang="pl-PL" dirty="0"/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altLang="x-none" dirty="0" smtClean="0"/>
              <a:t>Przegląd najważniejszych zadań</a:t>
            </a:r>
          </a:p>
          <a:p>
            <a:r>
              <a:rPr lang="pl-PL" altLang="x-none" dirty="0" smtClean="0"/>
              <a:t>Jak pracowaliśmy?</a:t>
            </a:r>
          </a:p>
          <a:p>
            <a:r>
              <a:rPr lang="pl-PL" altLang="x-none" dirty="0" smtClean="0"/>
              <a:t>Przegląd organizacyjny</a:t>
            </a:r>
          </a:p>
          <a:p>
            <a:r>
              <a:rPr lang="pl-PL" altLang="x-none" dirty="0" smtClean="0"/>
              <a:t>Główne problemy firmy</a:t>
            </a:r>
          </a:p>
          <a:p>
            <a:r>
              <a:rPr lang="pl-PL" altLang="x-none" dirty="0" smtClean="0"/>
              <a:t>Ocena postępów</a:t>
            </a:r>
          </a:p>
          <a:p>
            <a:r>
              <a:rPr lang="pl-PL" altLang="x-none" dirty="0" smtClean="0"/>
              <a:t>Główne obszary wydatków</a:t>
            </a:r>
          </a:p>
          <a:p>
            <a:r>
              <a:rPr lang="pl-PL" altLang="x-none" dirty="0" smtClean="0"/>
              <a:t>Załoga</a:t>
            </a:r>
          </a:p>
          <a:p>
            <a:r>
              <a:rPr lang="pl-PL" altLang="x-none" dirty="0" smtClean="0"/>
              <a:t>Cele na rok przyszły</a:t>
            </a:r>
            <a:endParaRPr lang="pl-PL" altLang="x-none" sz="2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altLang="x-none" dirty="0" smtClean="0"/>
              <a:t>Przegląd najważniejszych zadań</a:t>
            </a:r>
            <a:endParaRPr lang="pl-PL" dirty="0"/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altLang="x-none" dirty="0" smtClean="0"/>
              <a:t>Co sprawia, że nasza firma jest wyjątkowa</a:t>
            </a:r>
          </a:p>
          <a:p>
            <a:r>
              <a:rPr lang="pl-PL" altLang="x-none" dirty="0" smtClean="0"/>
              <a:t>Dlaczego odnosimy sukcesy</a:t>
            </a:r>
          </a:p>
          <a:p>
            <a:r>
              <a:rPr lang="pl-PL" altLang="x-none" dirty="0" smtClean="0"/>
              <a:t>Nasza wspólna wizja</a:t>
            </a:r>
          </a:p>
          <a:p>
            <a:r>
              <a:rPr lang="pl-PL" altLang="x-none" dirty="0" smtClean="0"/>
              <a:t>Główne przedsięwzięcia w ubiegłym roku</a:t>
            </a:r>
            <a:endParaRPr lang="pl-PL" altLang="x-non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5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altLang="x-none" dirty="0" smtClean="0"/>
              <a:t>Jak pracowaliśmy?</a:t>
            </a:r>
            <a:endParaRPr lang="pl-PL" dirty="0"/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altLang="x-none" dirty="0" smtClean="0"/>
              <a:t>Szefowie działów przestawiają przegląd wydajności w odniesieniu do celów</a:t>
            </a:r>
            <a:endParaRPr lang="pl-PL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9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altLang="x-none" dirty="0" smtClean="0"/>
              <a:t>Przegląd organizacyjny</a:t>
            </a:r>
            <a:endParaRPr lang="pl-PL" dirty="0"/>
          </a:p>
        </p:txBody>
      </p:sp>
      <p:sp>
        <p:nvSpPr>
          <p:cNvPr id="8200" name="Rectangle 8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pl-PL" altLang="x-none" dirty="0" smtClean="0"/>
              <a:t>Przegląd zmian</a:t>
            </a:r>
          </a:p>
          <a:p>
            <a:r>
              <a:rPr lang="pl-PL" altLang="x-none" dirty="0" smtClean="0"/>
              <a:t>Przedstawienie nowych menedżerów</a:t>
            </a:r>
          </a:p>
          <a:p>
            <a:r>
              <a:rPr lang="pl-PL" altLang="x-none" dirty="0" smtClean="0"/>
              <a:t>Zmiany do wprowadzenia</a:t>
            </a:r>
            <a:endParaRPr lang="pl-PL" altLang="x-non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5" name="Rectangle 9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altLang="x-none" dirty="0" smtClean="0"/>
              <a:t>Główne problemy firmy</a:t>
            </a:r>
            <a:endParaRPr lang="pl-PL" dirty="0"/>
          </a:p>
        </p:txBody>
      </p:sp>
      <p:sp>
        <p:nvSpPr>
          <p:cNvPr id="9226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altLang="x-none" dirty="0" smtClean="0"/>
              <a:t>Zewnętrzne wymogi branżowe</a:t>
            </a:r>
          </a:p>
          <a:p>
            <a:r>
              <a:rPr lang="pl-PL" altLang="x-none" dirty="0" smtClean="0"/>
              <a:t>Problemy klientów zewnętrznych</a:t>
            </a:r>
          </a:p>
          <a:p>
            <a:r>
              <a:rPr lang="pl-PL" altLang="x-none" dirty="0" smtClean="0"/>
              <a:t>Ważne problemy wewnętrzne</a:t>
            </a:r>
            <a:endParaRPr lang="pl-PL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9" name="Rectangle 9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altLang="x-none" dirty="0" smtClean="0"/>
              <a:t>Ocena postępów</a:t>
            </a:r>
            <a:endParaRPr lang="pl-PL" dirty="0"/>
          </a:p>
        </p:txBody>
      </p:sp>
      <p:sp>
        <p:nvSpPr>
          <p:cNvPr id="10250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altLang="x-none" dirty="0" smtClean="0"/>
              <a:t>Finanse</a:t>
            </a:r>
          </a:p>
          <a:p>
            <a:r>
              <a:rPr lang="pl-PL" altLang="x-none" dirty="0" smtClean="0"/>
              <a:t>Konkurencyjność</a:t>
            </a:r>
          </a:p>
          <a:p>
            <a:r>
              <a:rPr lang="pl-PL" altLang="x-none" dirty="0" smtClean="0"/>
              <a:t>Utrzymanie klientów</a:t>
            </a:r>
            <a:endParaRPr lang="pl-PL" altLang="x-non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altLang="x-none" dirty="0" smtClean="0"/>
              <a:t>Główne obszary wydatków</a:t>
            </a:r>
            <a:endParaRPr lang="pl-PL" dirty="0"/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altLang="x-none" dirty="0" smtClean="0"/>
              <a:t>R&amp;D</a:t>
            </a:r>
          </a:p>
          <a:p>
            <a:r>
              <a:rPr lang="pl-PL" altLang="x-none" dirty="0" smtClean="0"/>
              <a:t>Sprzedaż i marketing</a:t>
            </a:r>
          </a:p>
          <a:p>
            <a:r>
              <a:rPr lang="pl-PL" altLang="x-none" dirty="0" smtClean="0"/>
              <a:t>Ogólne i administracja</a:t>
            </a:r>
          </a:p>
          <a:p>
            <a:r>
              <a:rPr lang="pl-PL" altLang="x-none" dirty="0" smtClean="0"/>
              <a:t>Obszary usprawnione</a:t>
            </a:r>
          </a:p>
          <a:p>
            <a:r>
              <a:rPr lang="pl-PL" altLang="x-none" dirty="0" smtClean="0"/>
              <a:t>Obszary wymagające uwagi/ostrożności</a:t>
            </a:r>
            <a:endParaRPr lang="pl-PL" altLang="x-non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3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altLang="x-none" dirty="0" smtClean="0"/>
              <a:t>Załoga</a:t>
            </a:r>
            <a:endParaRPr lang="en-US" dirty="0"/>
          </a:p>
        </p:txBody>
      </p:sp>
      <p:sp>
        <p:nvSpPr>
          <p:cNvPr id="14344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altLang="x-none" dirty="0" smtClean="0"/>
              <a:t>Cele</a:t>
            </a:r>
            <a:endParaRPr lang="en-US" dirty="0"/>
          </a:p>
          <a:p>
            <a:r>
              <a:rPr lang="pl-PL" altLang="x-none" dirty="0" smtClean="0"/>
              <a:t>Wyniki</a:t>
            </a:r>
            <a:endParaRPr lang="en-US" altLang="x-non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eting_start [Read-Only]" id="{85C7D2FB-45F3-4EB3-90E0-589629B948E0}" vid="{1038AFC3-1A7F-4F16-9CB2-4D65B7F81E04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178F658795BA48AB8825B4BEF45220" ma:contentTypeVersion="1" ma:contentTypeDescription="Create a new document." ma:contentTypeScope="" ma:versionID="b227381dafdcc536db785a9e70529fd1">
  <xsd:schema xmlns:xsd="http://www.w3.org/2001/XMLSchema" xmlns:xs="http://www.w3.org/2001/XMLSchema" xmlns:p="http://schemas.microsoft.com/office/2006/metadata/properties" xmlns:ns2="ae823f7d-069f-4daa-af24-280720d75287" targetNamespace="http://schemas.microsoft.com/office/2006/metadata/properties" ma:root="true" ma:fieldsID="e4d79b7d7d44ae6936571e674a62052f" ns2:_="">
    <xsd:import namespace="ae823f7d-069f-4daa-af24-280720d75287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23f7d-069f-4daa-af24-280720d75287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review"/>
              <xsd:enumeration value="Tech Review"/>
              <xsd:enumeration value="CE1"/>
              <xsd:enumeration value="Indexing"/>
              <xsd:enumeration value="AU doc review"/>
              <xsd:enumeration value="CE2/doc prep"/>
              <xsd:enumeration value="Gfx/Layout 1"/>
              <xsd:enumeration value="Au PDF review"/>
              <xsd:enumeration value="Layout 2"/>
              <xsd:enumeration value="Proof 1"/>
              <xsd:enumeration value="Nearly final layout"/>
              <xsd:enumeration value="Proof cx"/>
              <xsd:enumeration value="Page turning"/>
              <xsd:enumeration value="Really final layout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Stage xmlns="ae823f7d-069f-4daa-af24-280720d75287">AU Review</Stage>
  </documentManagement>
</p:properties>
</file>

<file path=customXml/itemProps1.xml><?xml version="1.0" encoding="utf-8"?>
<ds:datastoreItem xmlns:ds="http://schemas.openxmlformats.org/officeDocument/2006/customXml" ds:itemID="{46998200-054B-401F-A0C3-54DA0DFE02C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e823f7d-069f-4daa-af24-280720d7528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7A60EC7-EC0E-46FC-955F-B62825E121A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0B819FB-9154-403B-A392-7FF8E374AEA4}">
  <ds:schemaRefs>
    <ds:schemaRef ds:uri="http://schemas.microsoft.com/office/2006/metadata/properties"/>
    <ds:schemaRef ds:uri="ae823f7d-069f-4daa-af24-280720d75287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MeetingA</Template>
  <TotalTime>9</TotalTime>
  <Words>125</Words>
  <Application>Microsoft Office PowerPoint</Application>
  <PresentationFormat>Pokaz na ekranie (4:3)</PresentationFormat>
  <Paragraphs>47</Paragraphs>
  <Slides>11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5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11</vt:i4>
      </vt:variant>
    </vt:vector>
  </HeadingPairs>
  <TitlesOfParts>
    <vt:vector size="17" baseType="lpstr">
      <vt:lpstr>Arial</vt:lpstr>
      <vt:lpstr>Calibri</vt:lpstr>
      <vt:lpstr>Constantia</vt:lpstr>
      <vt:lpstr>Times New Roman</vt:lpstr>
      <vt:lpstr>Wingdings 2</vt:lpstr>
      <vt:lpstr>Flow</vt:lpstr>
      <vt:lpstr>Spotkanie firmowe</vt:lpstr>
      <vt:lpstr>Agenda</vt:lpstr>
      <vt:lpstr>Przegląd najważniejszych zadań</vt:lpstr>
      <vt:lpstr>Jak pracowaliśmy?</vt:lpstr>
      <vt:lpstr>Przegląd organizacyjny</vt:lpstr>
      <vt:lpstr>Główne problemy firmy</vt:lpstr>
      <vt:lpstr>Ocena postępów</vt:lpstr>
      <vt:lpstr>Główne obszary wydatków</vt:lpstr>
      <vt:lpstr>Załoga</vt:lpstr>
      <vt:lpstr>Cele na rok przyszły</vt:lpstr>
      <vt:lpstr>Podsumowanie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Company Meeting</dc:title>
  <dc:creator>Joyce</dc:creator>
  <cp:lastModifiedBy>Sidney Higa</cp:lastModifiedBy>
  <cp:revision>4</cp:revision>
  <cp:lastPrinted>1601-01-01T00:00:00Z</cp:lastPrinted>
  <dcterms:created xsi:type="dcterms:W3CDTF">2012-11-10T23:40:53Z</dcterms:created>
  <dcterms:modified xsi:type="dcterms:W3CDTF">2013-03-05T08:04:07Z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TC062578591033</vt:lpwstr>
  </property>
  <property fmtid="{D5CDD505-2E9C-101B-9397-08002B2CF9AE}" pid="3" name="Stage">
    <vt:lpwstr>AU Review</vt:lpwstr>
  </property>
  <property fmtid="{D5CDD505-2E9C-101B-9397-08002B2CF9AE}" pid="4" name="ContentTypeId">
    <vt:lpwstr>0x010100ED178F658795BA48AB8825B4BEF45220</vt:lpwstr>
  </property>
</Properties>
</file>