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82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9" r:id="rId6"/>
    <p:sldId id="260" r:id="rId7"/>
    <p:sldId id="257" r:id="rId8"/>
    <p:sldId id="258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86444" autoAdjust="0"/>
  </p:normalViewPr>
  <p:slideViewPr>
    <p:cSldViewPr>
      <p:cViewPr varScale="1">
        <p:scale>
          <a:sx n="89" d="100"/>
          <a:sy n="89" d="100"/>
        </p:scale>
        <p:origin x="10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3ECCD7FA-E8E5-452E-A440-9B5A90853237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F61F913-D5D2-4A42-A244-74ADED6C9A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45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70D76221-BEC7-4705-A9A5-EBC445351E40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2239E56-67F3-4BA9-8DA1-1EE3B9DE8D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95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39E56-67F3-4BA9-8DA1-1EE3B9DE8DC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51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419C-7E42-4E7C-91A0-5844E7EC49AE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69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88621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6543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D83CC-DFE9-461F-B5EF-0D6DE21352F4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70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85105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54951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46208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75F9-3C82-48D3-983A-BAD3F022BAFC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872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61EFD-0935-4A45-9F18-0B4C0F364BB1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852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7327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48850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55D76-B712-46F0-A0CF-3E793BE89A32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630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mtClean="0"/>
              <a:t>Projektowanie </a:t>
            </a:r>
            <a:r>
              <a:rPr lang="pl-PL" dirty="0" smtClean="0"/>
              <a:t>kolorem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Wide World Importers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Zaczynamy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Gdzie zacząć?</a:t>
            </a:r>
          </a:p>
          <a:p>
            <a:r>
              <a:rPr lang="pl-PL" dirty="0"/>
              <a:t>Ulubione </a:t>
            </a:r>
            <a:r>
              <a:rPr lang="pl-PL" dirty="0" smtClean="0"/>
              <a:t>obszary</a:t>
            </a:r>
          </a:p>
          <a:p>
            <a:pPr lvl="1"/>
            <a:r>
              <a:rPr lang="pl-PL" dirty="0"/>
              <a:t>Czasopisma</a:t>
            </a:r>
          </a:p>
          <a:p>
            <a:pPr lvl="1"/>
            <a:r>
              <a:rPr lang="pl-PL" dirty="0"/>
              <a:t>Domy przyjaciół</a:t>
            </a:r>
          </a:p>
          <a:p>
            <a:pPr lvl="1"/>
            <a:r>
              <a:rPr lang="pl-PL" dirty="0"/>
              <a:t>Wystawy </a:t>
            </a:r>
            <a:r>
              <a:rPr lang="pl-PL" dirty="0" smtClean="0"/>
              <a:t>sklepowe</a:t>
            </a:r>
          </a:p>
          <a:p>
            <a:r>
              <a:rPr lang="pl-PL" dirty="0"/>
              <a:t>Przyglądanie się </a:t>
            </a:r>
            <a:r>
              <a:rPr lang="pl-PL" dirty="0" smtClean="0"/>
              <a:t>kolorom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Wiedza o kolorach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14800"/>
          </a:xfrm>
        </p:spPr>
        <p:txBody>
          <a:bodyPr/>
          <a:lstStyle/>
          <a:p>
            <a:r>
              <a:rPr lang="pl-PL" dirty="0"/>
              <a:t>Koło kolorów</a:t>
            </a:r>
          </a:p>
          <a:p>
            <a:r>
              <a:rPr lang="pl-PL" dirty="0"/>
              <a:t>Tony i odcienie</a:t>
            </a:r>
          </a:p>
          <a:p>
            <a:r>
              <a:rPr lang="pl-PL" dirty="0"/>
              <a:t>Nasycenie</a:t>
            </a:r>
          </a:p>
          <a:p>
            <a:r>
              <a:rPr lang="pl-PL" dirty="0" smtClean="0"/>
              <a:t>Nazwy</a:t>
            </a:r>
            <a:endParaRPr lang="en-US" dirty="0" smtClean="0"/>
          </a:p>
          <a:p>
            <a:pPr lvl="1"/>
            <a:r>
              <a:rPr lang="pl-PL" dirty="0"/>
              <a:t>Błękitny lub lazurowy</a:t>
            </a:r>
          </a:p>
          <a:p>
            <a:pPr lvl="1"/>
            <a:r>
              <a:rPr lang="pl-PL" dirty="0"/>
              <a:t>Grynszpan lub malachit</a:t>
            </a:r>
          </a:p>
          <a:p>
            <a:pPr lvl="1"/>
            <a:r>
              <a:rPr lang="pl-PL" dirty="0"/>
              <a:t>Cynober lub </a:t>
            </a:r>
            <a:r>
              <a:rPr lang="pl-PL" dirty="0" smtClean="0"/>
              <a:t>rubinowy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Wybieranie palety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W jakich kolorach jest teraz pokój?</a:t>
            </a:r>
          </a:p>
          <a:p>
            <a:r>
              <a:rPr lang="pl-PL" dirty="0"/>
              <a:t>Jakie lubisz kolory?</a:t>
            </a:r>
          </a:p>
          <a:p>
            <a:r>
              <a:rPr lang="pl-PL" dirty="0"/>
              <a:t>Jakich kolorów nie lubisz?</a:t>
            </a:r>
          </a:p>
          <a:p>
            <a:r>
              <a:rPr lang="pl-PL" dirty="0"/>
              <a:t>Ile masz pieniędzy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Kolorowanie pokoju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Gdzie dodać koloru</a:t>
            </a:r>
          </a:p>
          <a:p>
            <a:r>
              <a:rPr lang="pl-PL" dirty="0"/>
              <a:t>Zmiany mebli i akcesoriów</a:t>
            </a:r>
          </a:p>
          <a:p>
            <a:r>
              <a:rPr lang="pl-PL" dirty="0"/>
              <a:t>Jak dopasować </a:t>
            </a:r>
            <a:r>
              <a:rPr lang="pl-PL" dirty="0" smtClean="0"/>
              <a:t>kolory</a:t>
            </a:r>
            <a:endParaRPr lang="en-US" dirty="0" smtClean="0"/>
          </a:p>
          <a:p>
            <a:pPr lvl="1"/>
            <a:r>
              <a:rPr lang="pl-PL" dirty="0"/>
              <a:t>Czy grynszpan współgra z rubinem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Próbki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Jeśli lubisz grynszpan, który kolor jeszcze?</a:t>
            </a:r>
          </a:p>
          <a:p>
            <a:r>
              <a:rPr lang="pl-PL" dirty="0"/>
              <a:t>Sprawdź koło kolorów</a:t>
            </a:r>
          </a:p>
          <a:p>
            <a:r>
              <a:rPr lang="pl-PL" dirty="0"/>
              <a:t>Eksperymentuj z </a:t>
            </a:r>
            <a:r>
              <a:rPr lang="pl-PL" dirty="0" smtClean="0"/>
              <a:t>próbkami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4" hidden="1"/>
          <p:cNvSpPr>
            <a:spLocks noGrp="1"/>
          </p:cNvSpPr>
          <p:nvPr>
            <p:ph type="ftr" sz="quarter" idx="11"/>
          </p:nvPr>
        </p:nvSpPr>
        <p:spPr>
          <a:xfrm>
            <a:off x="2667000" y="5927725"/>
            <a:ext cx="3429000" cy="930275"/>
          </a:xfrm>
        </p:spPr>
        <p:txBody>
          <a:bodyPr/>
          <a:lstStyle/>
          <a:p>
            <a:pPr marL="628650" algn="ctr"/>
            <a:r>
              <a:rPr lang="en-US" dirty="0" smtClean="0"/>
              <a:t>See the color swatches in the Room Planner Kit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Łączenie w całość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Przygotowanie planu działania</a:t>
            </a:r>
          </a:p>
          <a:p>
            <a:r>
              <a:rPr lang="pl-PL" dirty="0"/>
              <a:t>Odłóż, a potem sprawdź ponownie</a:t>
            </a:r>
          </a:p>
          <a:p>
            <a:r>
              <a:rPr lang="pl-PL" dirty="0"/>
              <a:t>Poszukaj rad</a:t>
            </a:r>
            <a:endParaRPr lang="en-US" dirty="0" smtClean="0"/>
          </a:p>
          <a:p>
            <a:pPr lvl="1"/>
            <a:r>
              <a:rPr lang="pl-PL" dirty="0" smtClean="0"/>
              <a:t>Przyjaciół</a:t>
            </a:r>
          </a:p>
          <a:p>
            <a:pPr lvl="1"/>
            <a:r>
              <a:rPr lang="pl-PL" dirty="0" smtClean="0"/>
              <a:t>Rodziny</a:t>
            </a:r>
          </a:p>
          <a:p>
            <a:pPr lvl="1"/>
            <a:r>
              <a:rPr lang="pl-PL" dirty="0" smtClean="0"/>
              <a:t>Fachowców</a:t>
            </a:r>
          </a:p>
          <a:p>
            <a:r>
              <a:rPr lang="pl-PL" dirty="0" smtClean="0"/>
              <a:t>Do dzieła</a:t>
            </a:r>
            <a:r>
              <a:rPr lang="en-US" dirty="0" smtClean="0"/>
              <a:t>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orDesign_start [Read-Only]" id="{63B37CD8-DD2B-40C5-A2D6-707F8726E779}" vid="{DE16A894-EB4D-4825-B402-DED3802D8AD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D05E910E-1688-4535-BF63-D0650EDEA6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078B153-0F18-42BA-A4DA-F183627929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F97AA8-BA19-4BAA-960F-46D88285B70F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DesignWithColor</Template>
  <TotalTime>0</TotalTime>
  <Words>123</Words>
  <Application>Microsoft Office PowerPoint</Application>
  <PresentationFormat>Pokaz na ekranie (4:3)</PresentationFormat>
  <Paragraphs>41</Paragraphs>
  <Slides>7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Projektowanie kolorem</vt:lpstr>
      <vt:lpstr>Zaczynamy</vt:lpstr>
      <vt:lpstr>Wiedza o kolorach</vt:lpstr>
      <vt:lpstr>Wybieranie palety</vt:lpstr>
      <vt:lpstr>Kolorowanie pokoju</vt:lpstr>
      <vt:lpstr>Próbki</vt:lpstr>
      <vt:lpstr>Łączenie w całość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2012-11-09T21:45:39Z</dcterms:created>
  <dcterms:modified xsi:type="dcterms:W3CDTF">2013-03-05T08:00:44Z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