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8" r:id="rId5"/>
    <p:sldId id="257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Planowanie, sprzedawanie i </a:t>
            </a:r>
            <a:r>
              <a:rPr lang="pl-PL"/>
              <a:t>wykonywanie </a:t>
            </a:r>
            <a:r>
              <a:rPr lang="pl-PL" smtClean="0"/>
              <a:t>projektu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Komitet usługi społecznościowej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Prezentacja w innych działach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z liderami zespołów najlepszych sposobów komunikacji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Liderze zespołów mogą poruszać tematykę przy kolejnym spotkaniu liderów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Metody będą zależne od projektu i decyzji podjętych na spotkaniach działów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Wykonanie projektu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Gromadzenie środków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Wykonanie plakatów promujących projekt 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Śledzenie postępów 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Powiadomienie całej firmy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Obsługa i uczestnictwo w wydarzeniach związanych z projektem, na przykład sprzątanie, sprawy formalne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Ocena i świętowanie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Podsumowanie działań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Poczęstunek, by świętować sukces 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Nieoficjalne omówienie wyników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Co można zrobić lepiej następnym razem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Projekty na rok przyszły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Cele projektu usługi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Przybliżyć koncepcję usługi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Wprowadzić usługę do codziennego życia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Zachęcać i motywować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Budować poczucie pracy zespołowej u wszystkich pracowników w różnych działach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Zapewniać rozwój odpowiednich umiejętności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Zaspokajać rzeczywiste potrzeby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1" dirty="0">
                <a:solidFill>
                  <a:srgbClr val="0F6FC6"/>
                </a:solidFill>
                <a:latin typeface="Times New Roman"/>
              </a:rPr>
              <a:t>Organizowanie zespołu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informacji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Planowanie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Spotkanie z działem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Prezentacja w innych działach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Ocena i świętowanie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Organizowanie zespołu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Skontaktowanie się z osobami wskazanymi jako przedstawiciele działów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Nadzorowanie do czasu przydzielenia wszystkich stanowisk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liderów zespołów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chcesz/możesz przeznaczyć?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może przeznaczyć twój zespół?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projekt, jaki zawsze chciałeś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jakiś aktualnie wykonywany projekt (lub zaplanowany) przy którym możemy pomóc?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zespół ma poświęcić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 (cd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przedstawicieli działów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zainteresowania twoich pracowników?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umiejętności?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zaangażowania?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możesz rekomendować pracownika, które w twoim dziale dobrze zaplanowałby usługę społecznościową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Planowanie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Określenie daty początkowej i końcowej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projekt będzie przedstawiony pracownikom</a:t>
            </a:r>
            <a:r>
              <a:rPr lang="en-US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 jakim stopniu pracownicy wpływają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nie mają wpływu, wybierz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projekt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mają pewien wpływ, wskaż kilka projektów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d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 </a:t>
            </a:r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wyboru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 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zadania wiążą się z wykonaniem projektu?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Przedstawienie projektu pracownikom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Opisanie doświadczeń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Wymienienie pomysłów dotyczących grup ludzi w potrzebie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Przeczytanie artykułów lub inspirujących historii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parametrów projektu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Ramy czasowe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działu zostanie poświęcone projektowi?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Rozszerzenie uczestnictwa w projekcie na wszystkich pracowników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 (cd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Prowadzenie dyskusji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Jakiego rodzaju projekt chcemy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problemy chcemy rozwiązać?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cele projektu?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jest potrzebne, by zrealizować te cele?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materiały są nam potrzebne?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zadania będą wykonywane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H" id="{B6FEE183-AD8D-47F7-86AD-CA06D57585F4}" vid="{F7F273C6-8166-4F82-B0F6-C145EE8C35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C0F0C895-4429-4300-BFA2-93938BC682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470BB7-A9F0-4BD2-A57D-1F6664E7F5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658121-DF10-459B-AD3E-40C4E175FC14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CommunityServiceC</Template>
  <TotalTime>11</TotalTime>
  <Words>420</Words>
  <Application>Microsoft Office PowerPoint</Application>
  <PresentationFormat>Pokaz na ekranie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Planowanie, sprzedawanie i wykonywanie projektu</vt:lpstr>
      <vt:lpstr>Cele projektu usługi</vt:lpstr>
      <vt:lpstr>Proces</vt:lpstr>
      <vt:lpstr>Organizowanie zespołu</vt:lpstr>
      <vt:lpstr>Gromadzenie informacji</vt:lpstr>
      <vt:lpstr>Gromadzenie informacji (cd)</vt:lpstr>
      <vt:lpstr>Planowanie projektu</vt:lpstr>
      <vt:lpstr>Spotkanie z działem</vt:lpstr>
      <vt:lpstr>Spotkanie z działem (cd)</vt:lpstr>
      <vt:lpstr>Prezentacja w innych działach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Planowanie, sprzedawanie i wykonywanie projektu</dc:title>
  <cp:lastModifiedBy>Sidney Higa</cp:lastModifiedBy>
  <cp:revision>5</cp:revision>
  <dcterms:created xsi:type="dcterms:W3CDTF">2012-11-09T23:33:11Z</dcterms:created>
  <dcterms:modified xsi:type="dcterms:W3CDTF">2013-03-05T08:01:55Z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