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6410" autoAdjust="0"/>
  </p:normalViewPr>
  <p:slideViewPr>
    <p:cSldViewPr>
      <p:cViewPr varScale="1">
        <p:scale>
          <a:sx n="88" d="100"/>
          <a:sy n="88" d="100"/>
        </p:scale>
        <p:origin x="132" y="90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z="5400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Naturalne </a:t>
            </a:r>
            <a:r>
              <a:rPr lang="pl-PL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ogrodnictwo</a:t>
            </a:r>
            <a:endParaRPr lang="pl-PL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600" dirty="0" smtClean="0">
                <a:solidFill>
                  <a:schemeClr val="accent6">
                    <a:lumMod val="50000"/>
                  </a:schemeClr>
                </a:solidFill>
              </a:rPr>
              <a:t>Działanie w harmonii z otaczającym światem</a:t>
            </a:r>
            <a:endParaRPr lang="pl-PL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6600" dirty="0" smtClean="0">
                <a:solidFill>
                  <a:schemeClr val="accent6">
                    <a:lumMod val="50000"/>
                  </a:schemeClr>
                </a:solidFill>
              </a:rPr>
              <a:t>Kryteria</a:t>
            </a:r>
            <a:endParaRPr lang="pl-PL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Zachęcanie do zróżnicowania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Przyciągnie ptaków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Odpowiednie dla ziemi</a:t>
            </a:r>
          </a:p>
          <a:p>
            <a:r>
              <a:rPr lang="pl-PL" dirty="0" smtClean="0"/>
              <a:t>Odpowiednie dla klimatu</a:t>
            </a:r>
          </a:p>
          <a:p>
            <a:r>
              <a:rPr lang="pl-PL" smtClean="0"/>
              <a:t>Zrównoważenie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6000" dirty="0" smtClean="0">
                <a:solidFill>
                  <a:schemeClr val="accent6">
                    <a:lumMod val="50000"/>
                  </a:schemeClr>
                </a:solidFill>
              </a:rPr>
              <a:t>Mieszkańcy ogrodów</a:t>
            </a:r>
            <a:endParaRPr lang="pl-PL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B" id="{892277E3-2E7A-4640-BD3B-102C523DEF5C}" vid="{FDA87D13-A679-4ED7-93F4-40FCF93A6E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593919-C895-41B7-BC53-C0109A505FE5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D4E5BA-E944-4B19-9B99-B23BA20C03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NaturalGardenA</Template>
  <TotalTime>5</TotalTime>
  <Words>26</Words>
  <Application>Microsoft Office PowerPoint</Application>
  <PresentationFormat>Pokaz na ekranie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Naturalne ogrodnictwo</vt:lpstr>
      <vt:lpstr>Kryteria</vt:lpstr>
      <vt:lpstr>Mieszkańcy ogrodów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Naturalne ogrodnictwo</dc:title>
  <dc:creator>Joyce Cox</dc:creator>
  <cp:lastModifiedBy>Sidney Higa</cp:lastModifiedBy>
  <cp:revision>5</cp:revision>
  <dcterms:created xsi:type="dcterms:W3CDTF">2012-11-22T19:39:13Z</dcterms:created>
  <dcterms:modified xsi:type="dcterms:W3CDTF">2013-03-05T08:08:59Z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