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4" r:id="rId11"/>
    <p:sldId id="262" r:id="rId12"/>
    <p:sldId id="263" r:id="rId13"/>
    <p:sldId id="265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>
      <p:cViewPr varScale="1">
        <p:scale>
          <a:sx n="88" d="100"/>
          <a:sy n="88" d="100"/>
        </p:scale>
        <p:origin x="19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459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989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9560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2325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305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6135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2727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261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631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192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475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496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377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051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328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384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982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6567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/>
              <a:t>Oszczędzanie wody </a:t>
            </a:r>
            <a:r>
              <a:rPr lang="pl-PL"/>
              <a:t>a </a:t>
            </a:r>
            <a:r>
              <a:rPr lang="pl-PL" smtClean="0"/>
              <a:t>kształt </a:t>
            </a:r>
            <a:r>
              <a:rPr lang="pl-PL" dirty="0" smtClean="0"/>
              <a:t>krajobrazu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/>
              <a:t>Ekonomiczne rozwiązania dla regionów podgórski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964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Rośliny rodzime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Tolerują zakresy </a:t>
            </a:r>
            <a:r>
              <a:rPr lang="pl-PL" dirty="0" smtClean="0"/>
              <a:t>temperatur</a:t>
            </a:r>
            <a:endParaRPr lang="pl-PL" dirty="0"/>
          </a:p>
          <a:p>
            <a:r>
              <a:rPr lang="pl-PL" dirty="0"/>
              <a:t>Tolerują suszę</a:t>
            </a:r>
          </a:p>
          <a:p>
            <a:r>
              <a:rPr lang="pl-PL" dirty="0"/>
              <a:t>Zapobieganie erozji</a:t>
            </a:r>
          </a:p>
          <a:p>
            <a:r>
              <a:rPr lang="pl-PL" dirty="0"/>
              <a:t>Wspieranie naturalnego ekosystemu</a:t>
            </a:r>
          </a:p>
          <a:p>
            <a:r>
              <a:rPr lang="pl-PL" dirty="0"/>
              <a:t>Przyciąganie owadów zapylających</a:t>
            </a:r>
          </a:p>
          <a:p>
            <a:r>
              <a:rPr lang="pl-PL" dirty="0"/>
              <a:t>Niewielkie wymagania pielęgnacyjne</a:t>
            </a:r>
          </a:p>
          <a:p>
            <a:r>
              <a:rPr lang="pl-PL" dirty="0"/>
              <a:t>Odporność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959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Rośliny rodzime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&lt;</a:t>
            </a:r>
            <a:r>
              <a:rPr lang="pl-PL" dirty="0" smtClean="0"/>
              <a:t>pokaż zdjęcia</a:t>
            </a:r>
            <a:r>
              <a:rPr lang="en-US" dirty="0" smtClean="0"/>
              <a:t>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911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Wyzwania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Wysokie temperatury</a:t>
            </a:r>
          </a:p>
          <a:p>
            <a:r>
              <a:rPr lang="pl-PL" dirty="0"/>
              <a:t>Niskie temperatury</a:t>
            </a:r>
          </a:p>
          <a:p>
            <a:r>
              <a:rPr lang="pl-PL" dirty="0"/>
              <a:t>Krótsze okresy wegetacji</a:t>
            </a:r>
          </a:p>
          <a:p>
            <a:r>
              <a:rPr lang="pl-PL" dirty="0"/>
              <a:t>Wysuszające wiatry</a:t>
            </a:r>
          </a:p>
          <a:p>
            <a:r>
              <a:rPr lang="pl-PL" dirty="0"/>
              <a:t>Powodzie/susze</a:t>
            </a:r>
          </a:p>
          <a:p>
            <a:r>
              <a:rPr lang="pl-PL" dirty="0"/>
              <a:t>Gleba niskiej </a:t>
            </a:r>
            <a:r>
              <a:rPr lang="pl-PL" dirty="0" smtClean="0"/>
              <a:t>jakości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686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Wiatrochrony</a:t>
            </a:r>
          </a:p>
          <a:p>
            <a:r>
              <a:rPr lang="pl-PL" dirty="0"/>
              <a:t>Stosowanie roślin odpornych na suszę</a:t>
            </a:r>
          </a:p>
          <a:p>
            <a:r>
              <a:rPr lang="pl-PL" dirty="0"/>
              <a:t>Zasilanie gleby</a:t>
            </a:r>
          </a:p>
          <a:p>
            <a:r>
              <a:rPr lang="pl-PL" dirty="0"/>
              <a:t>Rośliny rodzime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464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Wiatrochrony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Struktury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409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Wiatrochrony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Rośliny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888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Rośliny odporne na suszę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Sadzenie roślin zatrzymujących </a:t>
            </a:r>
            <a:r>
              <a:rPr lang="pl-PL" dirty="0" smtClean="0"/>
              <a:t>wodę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750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Rośliny odporne na suszę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Brak dodatkowego nawadniania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96000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Rośliny odporne na suszę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Nawadnianie kroplowe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7905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Zasilanie gleby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Środki organiczne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0413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F8B2F98-8F4F-4C95-845C-8DF1EACD962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85DD5A5-2F34-49E8-869A-3E283BD85694}">
  <ds:schemaRefs>
    <ds:schemaRef ds:uri="http://schemas.microsoft.com/office/2006/metadata/properties"/>
    <ds:schemaRef ds:uri="ae823f7d-069f-4daa-af24-280720d75287"/>
  </ds:schemaRefs>
</ds:datastoreItem>
</file>

<file path=customXml/itemProps3.xml><?xml version="1.0" encoding="utf-8"?>
<ds:datastoreItem xmlns:ds="http://schemas.openxmlformats.org/officeDocument/2006/customXml" ds:itemID="{A911C0D3-0E23-4EF8-9BC1-9701D07F45A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25</TotalTime>
  <Words>89</Words>
  <Application>Microsoft Office PowerPoint</Application>
  <PresentationFormat>Pokaz na ekranie (4:3)</PresentationFormat>
  <Paragraphs>36</Paragraphs>
  <Slides>11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Ion</vt:lpstr>
      <vt:lpstr>Oszczędzanie wody a kształt krajobrazu</vt:lpstr>
      <vt:lpstr>Wyzwania</vt:lpstr>
      <vt:lpstr>Rozwiązania</vt:lpstr>
      <vt:lpstr>Wiatrochrony</vt:lpstr>
      <vt:lpstr>Wiatrochrony</vt:lpstr>
      <vt:lpstr>Rośliny odporne na suszę</vt:lpstr>
      <vt:lpstr>Rośliny odporne na suszę</vt:lpstr>
      <vt:lpstr>Rośliny odporne na suszę</vt:lpstr>
      <vt:lpstr>Zasilanie gleby</vt:lpstr>
      <vt:lpstr>Rośliny rodzime</vt:lpstr>
      <vt:lpstr>Rośliny rodzime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Oszczędzanie wody a kształt krajobrazu</dc:title>
  <cp:lastModifiedBy>Sidney Higa</cp:lastModifiedBy>
  <cp:revision>3</cp:revision>
  <dcterms:created xsi:type="dcterms:W3CDTF">2012-11-09T21:26:30Z</dcterms:created>
  <dcterms:modified xsi:type="dcterms:W3CDTF">2013-03-05T08:01:11Z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