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4" r:id="rId13"/>
    <p:sldId id="262" r:id="rId14"/>
    <p:sldId id="263" r:id="rId15"/>
    <p:sldId id="265" r:id="rId16"/>
    <p:sldId id="269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Średnie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Oszczędne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Mycie zębów</c:v>
                </c:pt>
                <c:pt idx="1">
                  <c:v>Mycie rąk</c:v>
                </c:pt>
                <c:pt idx="2">
                  <c:v>Toaleta</c:v>
                </c:pt>
                <c:pt idx="3">
                  <c:v>Golenie</c:v>
                </c:pt>
                <c:pt idx="4">
                  <c:v>Prysznic (8 min)</c:v>
                </c:pt>
                <c:pt idx="5">
                  <c:v>Kąpiel</c:v>
                </c:pt>
                <c:pt idx="6">
                  <c:v>Zmywarka</c:v>
                </c:pt>
                <c:pt idx="7">
                  <c:v>Ręczne mycie naczyń</c:v>
                </c:pt>
                <c:pt idx="8">
                  <c:v>Pralka</c:v>
                </c:pt>
                <c:pt idx="9">
                  <c:v>Trawnik (20 min)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1007056"/>
        <c:axId val="241009800"/>
        <c:axId val="0"/>
      </c:bar3DChart>
      <c:catAx>
        <c:axId val="241007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41009800"/>
        <c:crosses val="autoZero"/>
        <c:auto val="1"/>
        <c:lblAlgn val="ctr"/>
        <c:lblOffset val="100"/>
        <c:noMultiLvlLbl val="0"/>
      </c:catAx>
      <c:valAx>
        <c:axId val="241009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pl-PL"/>
          </a:p>
        </c:txPr>
        <c:crossAx val="241007056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pl-PL" dirty="0" smtClean="0"/>
            <a:t>Chmury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C1417D3B-5034-4F7E-A8DC-5BD730E9A452}">
      <dgm:prSet phldrT="[Text]"/>
      <dgm:spPr/>
      <dgm:t>
        <a:bodyPr/>
        <a:lstStyle/>
        <a:p>
          <a:r>
            <a:rPr lang="pl-PL" dirty="0" smtClean="0"/>
            <a:t>Kondensacja i osadzanie</a:t>
          </a:r>
          <a:endParaRPr lang="en-US" dirty="0"/>
        </a:p>
      </dgm:t>
    </dgm:pt>
    <dgm:pt modelId="{75FD7F82-3ADD-4AC3-B5EA-8DA44135CE06}" type="parTrans" cxnId="{EBFDD510-240D-40DF-948A-4D6217B5DC10}">
      <dgm:prSet/>
      <dgm:spPr/>
      <dgm:t>
        <a:bodyPr/>
        <a:lstStyle/>
        <a:p>
          <a:endParaRPr lang="pl-PL"/>
        </a:p>
      </dgm:t>
    </dgm:pt>
    <dgm:pt modelId="{729A02DA-5A99-4ECF-8FDA-687947CC49ED}" type="sibTrans" cxnId="{EBFDD510-240D-40DF-948A-4D6217B5DC10}">
      <dgm:prSet/>
      <dgm:spPr/>
      <dgm:t>
        <a:bodyPr/>
        <a:lstStyle/>
        <a:p>
          <a:endParaRPr lang="pl-PL"/>
        </a:p>
      </dgm:t>
    </dgm:pt>
    <dgm:pt modelId="{3DB2D9AE-F4CC-4BCD-A9B6-442FA3619DBC}">
      <dgm:prSet phldrT="[Text]"/>
      <dgm:spPr/>
      <dgm:t>
        <a:bodyPr/>
        <a:lstStyle/>
        <a:p>
          <a:r>
            <a:rPr lang="pl-PL" dirty="0" smtClean="0"/>
            <a:t>Spływanie i przesączanie</a:t>
          </a:r>
          <a:endParaRPr lang="en-US" dirty="0"/>
        </a:p>
      </dgm:t>
    </dgm:pt>
    <dgm:pt modelId="{C351D7E2-AA49-4862-AA05-64B17DE8B6B7}" type="parTrans" cxnId="{BD11520D-EA62-400A-BBF3-BEFB96C3949B}">
      <dgm:prSet/>
      <dgm:spPr/>
      <dgm:t>
        <a:bodyPr/>
        <a:lstStyle/>
        <a:p>
          <a:endParaRPr lang="pl-PL"/>
        </a:p>
      </dgm:t>
    </dgm:pt>
    <dgm:pt modelId="{FD4432CF-25CC-44CF-82D3-D9DBF6CED284}" type="sibTrans" cxnId="{BD11520D-EA62-400A-BBF3-BEFB96C3949B}">
      <dgm:prSet/>
      <dgm:spPr/>
      <dgm:t>
        <a:bodyPr/>
        <a:lstStyle/>
        <a:p>
          <a:endParaRPr lang="pl-PL"/>
        </a:p>
      </dgm:t>
    </dgm:pt>
    <dgm:pt modelId="{419042F6-8C83-4561-9EB9-1884478262DD}">
      <dgm:prSet phldrT="[Text]"/>
      <dgm:spPr/>
      <dgm:t>
        <a:bodyPr/>
        <a:lstStyle/>
        <a:p>
          <a:r>
            <a:rPr lang="pl-PL" dirty="0" smtClean="0"/>
            <a:t>Parowanie i transpiracja</a:t>
          </a:r>
          <a:endParaRPr lang="pl-PL"/>
        </a:p>
      </dgm:t>
    </dgm:pt>
    <dgm:pt modelId="{0BF0C24C-9AF6-45DE-A0E0-D0E501C94474}" type="parTrans" cxnId="{A17833B3-66BE-4D11-83D5-75DDA59B0247}">
      <dgm:prSet/>
      <dgm:spPr/>
      <dgm:t>
        <a:bodyPr/>
        <a:lstStyle/>
        <a:p>
          <a:endParaRPr lang="pl-PL"/>
        </a:p>
      </dgm:t>
    </dgm:pt>
    <dgm:pt modelId="{3D2F70DB-B948-4D02-BF5B-AC99305FF0D3}" type="sibTrans" cxnId="{A17833B3-66BE-4D11-83D5-75DDA59B0247}">
      <dgm:prSet/>
      <dgm:spPr/>
      <dgm:t>
        <a:bodyPr/>
        <a:lstStyle/>
        <a:p>
          <a:endParaRPr lang="pl-PL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E358729-7247-410A-93B3-AE10524372F8}" type="pres">
      <dgm:prSet presAssocID="{C1417D3B-5034-4F7E-A8DC-5BD730E9A45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0A9D0F3-0351-4BEF-B87A-78BE4203A000}" type="pres">
      <dgm:prSet presAssocID="{729A02DA-5A99-4ECF-8FDA-687947CC49ED}" presName="sibTrans" presStyleLbl="sibTrans2D1" presStyleIdx="1" presStyleCnt="4"/>
      <dgm:spPr/>
      <dgm:t>
        <a:bodyPr/>
        <a:lstStyle/>
        <a:p>
          <a:endParaRPr lang="pl-PL"/>
        </a:p>
      </dgm:t>
    </dgm:pt>
    <dgm:pt modelId="{C782AD9C-F0F7-40CA-85B5-4E974015197B}" type="pres">
      <dgm:prSet presAssocID="{729A02DA-5A99-4ECF-8FDA-687947CC49ED}" presName="connectorText" presStyleLbl="sibTrans2D1" presStyleIdx="1" presStyleCnt="4"/>
      <dgm:spPr/>
      <dgm:t>
        <a:bodyPr/>
        <a:lstStyle/>
        <a:p>
          <a:endParaRPr lang="pl-PL"/>
        </a:p>
      </dgm:t>
    </dgm:pt>
    <dgm:pt modelId="{6FF21645-53B2-4A3B-A7BD-D990570F741B}" type="pres">
      <dgm:prSet presAssocID="{3DB2D9AE-F4CC-4BCD-A9B6-442FA3619DB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ED05F8-216B-45E0-A3A5-FE1A5087D4BE}" type="pres">
      <dgm:prSet presAssocID="{FD4432CF-25CC-44CF-82D3-D9DBF6CED284}" presName="sibTrans" presStyleLbl="sibTrans2D1" presStyleIdx="2" presStyleCnt="4"/>
      <dgm:spPr/>
      <dgm:t>
        <a:bodyPr/>
        <a:lstStyle/>
        <a:p>
          <a:endParaRPr lang="pl-PL"/>
        </a:p>
      </dgm:t>
    </dgm:pt>
    <dgm:pt modelId="{9AB314E4-D700-4553-9A5F-B8724362365B}" type="pres">
      <dgm:prSet presAssocID="{FD4432CF-25CC-44CF-82D3-D9DBF6CED284}" presName="connectorText" presStyleLbl="sibTrans2D1" presStyleIdx="2" presStyleCnt="4"/>
      <dgm:spPr/>
      <dgm:t>
        <a:bodyPr/>
        <a:lstStyle/>
        <a:p>
          <a:endParaRPr lang="pl-PL"/>
        </a:p>
      </dgm:t>
    </dgm:pt>
    <dgm:pt modelId="{7532075E-0344-488F-9136-7733A0FCA417}" type="pres">
      <dgm:prSet presAssocID="{419042F6-8C83-4561-9EB9-1884478262D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47E713E-FAFB-459B-AFE7-A96A51679CC9}" type="pres">
      <dgm:prSet presAssocID="{3D2F70DB-B948-4D02-BF5B-AC99305FF0D3}" presName="sibTrans" presStyleLbl="sibTrans2D1" presStyleIdx="3" presStyleCnt="4"/>
      <dgm:spPr/>
      <dgm:t>
        <a:bodyPr/>
        <a:lstStyle/>
        <a:p>
          <a:endParaRPr lang="pl-PL"/>
        </a:p>
      </dgm:t>
    </dgm:pt>
    <dgm:pt modelId="{E65EA941-E765-4957-AE07-4C84A03DA575}" type="pres">
      <dgm:prSet presAssocID="{3D2F70DB-B948-4D02-BF5B-AC99305FF0D3}" presName="connectorText" presStyleLbl="sibTrans2D1" presStyleIdx="3" presStyleCnt="4"/>
      <dgm:spPr/>
      <dgm:t>
        <a:bodyPr/>
        <a:lstStyle/>
        <a:p>
          <a:endParaRPr lang="pl-PL"/>
        </a:p>
      </dgm:t>
    </dgm:pt>
  </dgm:ptLst>
  <dgm:cxnLst>
    <dgm:cxn modelId="{A17833B3-66BE-4D11-83D5-75DDA59B0247}" srcId="{04DF7816-1EAD-4FA3-BAE6-16649A7D2E80}" destId="{419042F6-8C83-4561-9EB9-1884478262DD}" srcOrd="3" destOrd="0" parTransId="{0BF0C24C-9AF6-45DE-A0E0-D0E501C94474}" sibTransId="{3D2F70DB-B948-4D02-BF5B-AC99305FF0D3}"/>
    <dgm:cxn modelId="{5A049464-1221-424F-9F30-F288C0777E6F}" type="presOf" srcId="{3D2F70DB-B948-4D02-BF5B-AC99305FF0D3}" destId="{E65EA941-E765-4957-AE07-4C84A03DA575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EBFDD510-240D-40DF-948A-4D6217B5DC10}" srcId="{04DF7816-1EAD-4FA3-BAE6-16649A7D2E80}" destId="{C1417D3B-5034-4F7E-A8DC-5BD730E9A452}" srcOrd="1" destOrd="0" parTransId="{75FD7F82-3ADD-4AC3-B5EA-8DA44135CE06}" sibTransId="{729A02DA-5A99-4ECF-8FDA-687947CC49ED}"/>
    <dgm:cxn modelId="{95307179-97DA-49D8-8694-90A0D1C970A6}" type="presOf" srcId="{729A02DA-5A99-4ECF-8FDA-687947CC49ED}" destId="{C782AD9C-F0F7-40CA-85B5-4E974015197B}" srcOrd="1" destOrd="0" presId="urn:microsoft.com/office/officeart/2005/8/layout/cycle2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A08B0BF9-E4B6-4911-A5F6-D7BD2FE4C1E9}" type="presOf" srcId="{729A02DA-5A99-4ECF-8FDA-687947CC49ED}" destId="{B0A9D0F3-0351-4BEF-B87A-78BE4203A000}" srcOrd="0" destOrd="0" presId="urn:microsoft.com/office/officeart/2005/8/layout/cycle2"/>
    <dgm:cxn modelId="{CB2C9B16-1152-4D83-9D40-CF32504C7A5F}" type="presOf" srcId="{FD4432CF-25CC-44CF-82D3-D9DBF6CED284}" destId="{99ED05F8-216B-45E0-A3A5-FE1A5087D4BE}" srcOrd="0" destOrd="0" presId="urn:microsoft.com/office/officeart/2005/8/layout/cycle2"/>
    <dgm:cxn modelId="{3EEB04F0-8A05-40C3-9306-CE19E1D7B758}" type="presOf" srcId="{419042F6-8C83-4561-9EB9-1884478262DD}" destId="{7532075E-0344-488F-9136-7733A0FCA417}" srcOrd="0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92F4311B-1B64-4054-B4CB-3C7E1C765C84}" type="presOf" srcId="{C1417D3B-5034-4F7E-A8DC-5BD730E9A452}" destId="{4E358729-7247-410A-93B3-AE10524372F8}" srcOrd="0" destOrd="0" presId="urn:microsoft.com/office/officeart/2005/8/layout/cycle2"/>
    <dgm:cxn modelId="{C1EE2EA3-14D0-45CD-B35F-CFA34A10CC08}" type="presOf" srcId="{FD4432CF-25CC-44CF-82D3-D9DBF6CED284}" destId="{9AB314E4-D700-4553-9A5F-B8724362365B}" srcOrd="1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BD11520D-EA62-400A-BBF3-BEFB96C3949B}" srcId="{04DF7816-1EAD-4FA3-BAE6-16649A7D2E80}" destId="{3DB2D9AE-F4CC-4BCD-A9B6-442FA3619DBC}" srcOrd="2" destOrd="0" parTransId="{C351D7E2-AA49-4862-AA05-64B17DE8B6B7}" sibTransId="{FD4432CF-25CC-44CF-82D3-D9DBF6CED284}"/>
    <dgm:cxn modelId="{D14F9899-791C-45F7-B2B8-64D2336FC8EC}" type="presOf" srcId="{3D2F70DB-B948-4D02-BF5B-AC99305FF0D3}" destId="{147E713E-FAFB-459B-AFE7-A96A51679CC9}" srcOrd="0" destOrd="0" presId="urn:microsoft.com/office/officeart/2005/8/layout/cycle2"/>
    <dgm:cxn modelId="{D5FD3F2A-1D1E-4307-9BEA-B7C3BB34CB8E}" type="presOf" srcId="{3DB2D9AE-F4CC-4BCD-A9B6-442FA3619DBC}" destId="{6FF21645-53B2-4A3B-A7BD-D990570F741B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472173A3-BD1E-4F6C-BFB2-16B3B346A8A2}" type="presParOf" srcId="{FD6FC5C9-1209-493D-B612-5BC01209566E}" destId="{4E358729-7247-410A-93B3-AE10524372F8}" srcOrd="2" destOrd="0" presId="urn:microsoft.com/office/officeart/2005/8/layout/cycle2"/>
    <dgm:cxn modelId="{977BAC28-C881-42A6-B49F-2AEA992000B1}" type="presParOf" srcId="{FD6FC5C9-1209-493D-B612-5BC01209566E}" destId="{B0A9D0F3-0351-4BEF-B87A-78BE4203A000}" srcOrd="3" destOrd="0" presId="urn:microsoft.com/office/officeart/2005/8/layout/cycle2"/>
    <dgm:cxn modelId="{6155565E-3B51-489D-A7DC-F5BC514A3252}" type="presParOf" srcId="{B0A9D0F3-0351-4BEF-B87A-78BE4203A000}" destId="{C782AD9C-F0F7-40CA-85B5-4E974015197B}" srcOrd="0" destOrd="0" presId="urn:microsoft.com/office/officeart/2005/8/layout/cycle2"/>
    <dgm:cxn modelId="{265E72D2-E0ED-499B-82AD-26798A81BB5F}" type="presParOf" srcId="{FD6FC5C9-1209-493D-B612-5BC01209566E}" destId="{6FF21645-53B2-4A3B-A7BD-D990570F741B}" srcOrd="4" destOrd="0" presId="urn:microsoft.com/office/officeart/2005/8/layout/cycle2"/>
    <dgm:cxn modelId="{29111CB9-FE95-41BE-8001-3F1BD7B90B3E}" type="presParOf" srcId="{FD6FC5C9-1209-493D-B612-5BC01209566E}" destId="{99ED05F8-216B-45E0-A3A5-FE1A5087D4BE}" srcOrd="5" destOrd="0" presId="urn:microsoft.com/office/officeart/2005/8/layout/cycle2"/>
    <dgm:cxn modelId="{DC4AF6B9-091A-4B1D-88D5-F3DB7D0CBA16}" type="presParOf" srcId="{99ED05F8-216B-45E0-A3A5-FE1A5087D4BE}" destId="{9AB314E4-D700-4553-9A5F-B8724362365B}" srcOrd="0" destOrd="0" presId="urn:microsoft.com/office/officeart/2005/8/layout/cycle2"/>
    <dgm:cxn modelId="{000498EA-2249-4105-B194-3614364233BE}" type="presParOf" srcId="{FD6FC5C9-1209-493D-B612-5BC01209566E}" destId="{7532075E-0344-488F-9136-7733A0FCA417}" srcOrd="6" destOrd="0" presId="urn:microsoft.com/office/officeart/2005/8/layout/cycle2"/>
    <dgm:cxn modelId="{00C23C8E-16C5-4AE4-A15D-DFAB0755C6F4}" type="presParOf" srcId="{FD6FC5C9-1209-493D-B612-5BC01209566E}" destId="{147E713E-FAFB-459B-AFE7-A96A51679CC9}" srcOrd="7" destOrd="0" presId="urn:microsoft.com/office/officeart/2005/8/layout/cycle2"/>
    <dgm:cxn modelId="{93A0B793-6781-4D2C-93E2-D19209ABDBD0}" type="presParOf" srcId="{147E713E-FAFB-459B-AFE7-A96A51679CC9}" destId="{E65EA941-E765-4957-AE07-4C84A03DA57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6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50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8EB57-440F-4EA5-ADBA-8D902DA2D2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3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pl-PL" smtClean="0"/>
              <a:t>Grudzień 21, 2012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pl-PL" dirty="0" smtClean="0"/>
              <a:t>Oszczędzanie wody a kształt krajobrazu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Oszczędzanie wody a kształt krajobrazu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pl-PL" smtClean="0"/>
              <a:t>Oszczędzanie wody a kształt krajobrazu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pl-PL" smtClean="0"/>
              <a:t>Grudzień 21,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pl-PL" dirty="0" smtClean="0"/>
              <a:t>Oszczędzanie wody a kształt krajobrazu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Oszczędzanie wody </a:t>
            </a:r>
            <a:r>
              <a:rPr lang="pl-PL" smtClean="0"/>
              <a:t>a </a:t>
            </a:r>
            <a:r>
              <a:rPr lang="pl-PL" smtClean="0"/>
              <a:t>kształt </a:t>
            </a:r>
            <a:r>
              <a:rPr lang="pl-PL" dirty="0" smtClean="0"/>
              <a:t>krajobrazu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Ekonomiczne rozwiązania dla regionów podgórskich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Nawadnianie kroplowe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Zasilanie gleby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 wschodzie stanu Washington roczne straty spowodowane ulewami wynoszą ponad 10 ton ziemi na jednym akrze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881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accent1"/>
                </a:solidFill>
              </a:rPr>
              <a:t>Źródło: </a:t>
            </a:r>
            <a:r>
              <a:rPr lang="pl-PL" sz="1200" i="1" dirty="0" smtClean="0">
                <a:solidFill>
                  <a:schemeClr val="accent1"/>
                </a:solidFill>
              </a:rPr>
              <a:t>Atlas of U.S. </a:t>
            </a:r>
            <a:r>
              <a:rPr lang="pl-PL" sz="1200" i="1" dirty="0" err="1" smtClean="0">
                <a:solidFill>
                  <a:schemeClr val="accent1"/>
                </a:solidFill>
              </a:rPr>
              <a:t>Environmental</a:t>
            </a:r>
            <a:r>
              <a:rPr lang="pl-PL" sz="1200" i="1" dirty="0" smtClean="0">
                <a:solidFill>
                  <a:schemeClr val="accent1"/>
                </a:solidFill>
              </a:rPr>
              <a:t> </a:t>
            </a:r>
            <a:r>
              <a:rPr lang="pl-PL" sz="1200" i="1" dirty="0" err="1" smtClean="0">
                <a:solidFill>
                  <a:schemeClr val="accent1"/>
                </a:solidFill>
              </a:rPr>
              <a:t>Issues</a:t>
            </a:r>
            <a:r>
              <a:rPr lang="pl-PL" sz="1200" dirty="0" smtClean="0">
                <a:solidFill>
                  <a:schemeClr val="accent1"/>
                </a:solidFill>
              </a:rPr>
              <a:t>, Mason &amp; Mason, 1990</a:t>
            </a:r>
            <a:endParaRPr lang="pl-PL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Tolerują zakresy temperatur</a:t>
            </a:r>
          </a:p>
          <a:p>
            <a:r>
              <a:rPr lang="pl-PL" dirty="0" smtClean="0"/>
              <a:t>Tolerują suszę</a:t>
            </a:r>
          </a:p>
          <a:p>
            <a:r>
              <a:rPr lang="pl-PL" dirty="0" smtClean="0"/>
              <a:t>Zapobieganie erozji</a:t>
            </a:r>
          </a:p>
          <a:p>
            <a:r>
              <a:rPr lang="pl-PL" dirty="0" smtClean="0"/>
              <a:t>Wspieranie naturalnego ekosystemu</a:t>
            </a:r>
          </a:p>
          <a:p>
            <a:r>
              <a:rPr lang="pl-PL" dirty="0" smtClean="0"/>
              <a:t>Przyciąganie owadów zapylających</a:t>
            </a:r>
          </a:p>
          <a:p>
            <a:r>
              <a:rPr lang="pl-PL" dirty="0" smtClean="0"/>
              <a:t>Niewielkie wymagania pielęgnacyjne</a:t>
            </a:r>
          </a:p>
          <a:p>
            <a:r>
              <a:rPr lang="pl-PL" dirty="0" smtClean="0"/>
              <a:t>Odporność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Zakres temperatur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pl-PL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2133600" cy="32004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4600"/>
            <a:ext cx="21336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2508" y="5914863"/>
            <a:ext cx="3278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7030A0"/>
                </a:solidFill>
              </a:rPr>
              <a:t>Dzięki uprzejmości </a:t>
            </a:r>
            <a:r>
              <a:rPr lang="pl-PL" sz="1200" dirty="0" err="1" smtClean="0">
                <a:solidFill>
                  <a:srgbClr val="7030A0"/>
                </a:solidFill>
              </a:rPr>
              <a:t>Rugged</a:t>
            </a:r>
            <a:r>
              <a:rPr lang="pl-PL" sz="1200" dirty="0" smtClean="0">
                <a:solidFill>
                  <a:srgbClr val="7030A0"/>
                </a:solidFill>
              </a:rPr>
              <a:t> Country </a:t>
            </a:r>
            <a:r>
              <a:rPr lang="pl-PL" sz="1200" dirty="0" err="1" smtClean="0">
                <a:solidFill>
                  <a:srgbClr val="7030A0"/>
                </a:solidFill>
              </a:rPr>
              <a:t>Plants</a:t>
            </a:r>
            <a:endParaRPr lang="pl-PL" sz="12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</p:spPr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Wysokie temperatury</a:t>
            </a:r>
          </a:p>
          <a:p>
            <a:r>
              <a:rPr lang="pl-PL" dirty="0" smtClean="0"/>
              <a:t>Niskie temperatury</a:t>
            </a:r>
          </a:p>
          <a:p>
            <a:r>
              <a:rPr lang="pl-PL" dirty="0" smtClean="0"/>
              <a:t>Krótsze okresy wegetacji</a:t>
            </a:r>
          </a:p>
          <a:p>
            <a:r>
              <a:rPr lang="pl-PL" dirty="0" smtClean="0"/>
              <a:t>Wysuszające wiatry</a:t>
            </a:r>
          </a:p>
          <a:p>
            <a:r>
              <a:rPr lang="pl-PL" dirty="0" smtClean="0"/>
              <a:t>Powodzie/susze</a:t>
            </a:r>
          </a:p>
          <a:p>
            <a:r>
              <a:rPr lang="pl-PL" dirty="0" smtClean="0"/>
              <a:t>Gleba niskiej jakości</a:t>
            </a:r>
          </a:p>
          <a:p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</a:p>
          <a:p>
            <a:r>
              <a:rPr lang="pl-PL" dirty="0" smtClean="0"/>
              <a:t>Stosowanie roślin odpornych na suszę</a:t>
            </a:r>
          </a:p>
          <a:p>
            <a:r>
              <a:rPr lang="pl-PL" dirty="0" smtClean="0"/>
              <a:t>Zasilanie gleby</a:t>
            </a:r>
          </a:p>
          <a:p>
            <a:r>
              <a:rPr lang="pl-PL" dirty="0" smtClean="0"/>
              <a:t>Rośliny rodzime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</a:p>
          <a:p>
            <a:pPr lvl="1"/>
            <a:r>
              <a:rPr lang="pl-PL" dirty="0" smtClean="0"/>
              <a:t>Płoty</a:t>
            </a:r>
          </a:p>
          <a:p>
            <a:pPr lvl="1"/>
            <a:r>
              <a:rPr lang="pl-PL" dirty="0" smtClean="0"/>
              <a:t>Ściany</a:t>
            </a:r>
            <a:endParaRPr lang="pl-PL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</a:p>
          <a:p>
            <a:pPr lvl="1"/>
            <a:r>
              <a:rPr lang="pl-PL" dirty="0" smtClean="0"/>
              <a:t>Drzewa</a:t>
            </a:r>
          </a:p>
          <a:p>
            <a:pPr lvl="1"/>
            <a:r>
              <a:rPr lang="pl-PL" dirty="0" smtClean="0"/>
              <a:t>Żywopłoty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Cykl wodny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1591851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Zużycie wody</a:t>
            </a:r>
            <a:endParaRPr lang="pl-P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4505650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Sadzenie roślin zatrzymujących wodę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Brak dodatkowego nawadniania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21,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Oszczędzanie wody a kształt krajobrazu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pl-PL" smtClean="0"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A" id="{FBD0892D-8D66-4E5B-9354-3955C71878EC}" vid="{7F04A1AD-C505-4241-954A-8C5B211D89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>Au PDF review</Stag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0F1D61-12F4-46DD-87DA-A05B28F3D050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566D7C55-960A-4A04-90DF-18BDB1EDC2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B97468-D7B4-4ECA-A657-FE0261989D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WaterSavingA</Template>
  <TotalTime>37</TotalTime>
  <Words>271</Words>
  <Application>Microsoft Office PowerPoint</Application>
  <PresentationFormat>Pokaz na ekranie (4:3)</PresentationFormat>
  <Paragraphs>90</Paragraphs>
  <Slides>14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Calibri</vt:lpstr>
      <vt:lpstr>Century Gothic</vt:lpstr>
      <vt:lpstr>Wingdings 2</vt:lpstr>
      <vt:lpstr>Austin</vt:lpstr>
      <vt:lpstr>Oszczędzanie wody a kształt krajobrazu</vt:lpstr>
      <vt:lpstr>Wyzwania</vt:lpstr>
      <vt:lpstr>Rozwiązania</vt:lpstr>
      <vt:lpstr>Wiatrochrony</vt:lpstr>
      <vt:lpstr>Wiatrochrony</vt:lpstr>
      <vt:lpstr>Cykl wodny</vt:lpstr>
      <vt:lpstr>Zużycie wody</vt:lpstr>
      <vt:lpstr>Rośliny odporne na suszę</vt:lpstr>
      <vt:lpstr>Rośliny odporne na suszę</vt:lpstr>
      <vt:lpstr>Rośliny odporne na suszę</vt:lpstr>
      <vt:lpstr>Zasilanie gleby</vt:lpstr>
      <vt:lpstr>Rośliny rodzime</vt:lpstr>
      <vt:lpstr>Zakres temperatur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7</cp:revision>
  <dcterms:created xsi:type="dcterms:W3CDTF">2012-11-20T21:15:38Z</dcterms:created>
  <dcterms:modified xsi:type="dcterms:W3CDTF">2013-03-05T08:05:20Z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