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8" r:id="rId4"/>
  </p:sldMasterIdLst>
  <p:notesMasterIdLst>
    <p:notesMasterId r:id="rId21"/>
  </p:notesMasterIdLst>
  <p:sldIdLst>
    <p:sldId id="268" r:id="rId5"/>
    <p:sldId id="257" r:id="rId6"/>
    <p:sldId id="258" r:id="rId7"/>
    <p:sldId id="273" r:id="rId8"/>
    <p:sldId id="261" r:id="rId9"/>
    <p:sldId id="259" r:id="rId10"/>
    <p:sldId id="269" r:id="rId11"/>
    <p:sldId id="260" r:id="rId12"/>
    <p:sldId id="262" r:id="rId13"/>
    <p:sldId id="271" r:id="rId14"/>
    <p:sldId id="263" r:id="rId15"/>
    <p:sldId id="272" r:id="rId16"/>
    <p:sldId id="270" r:id="rId17"/>
    <p:sldId id="265" r:id="rId18"/>
    <p:sldId id="266" r:id="rId19"/>
    <p:sldId id="26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84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bProcess4" loCatId="process" qsTypeId="urn:microsoft.com/office/officeart/2005/8/quickstyle/3d1" qsCatId="3D" csTypeId="urn:microsoft.com/office/officeart/2005/8/colors/colorful4" csCatId="colorful" phldr="1"/>
      <dgm:spPr/>
    </dgm:pt>
    <dgm:pt modelId="{7B35D8A3-CD1D-477C-BCD8-FF13BA576787}">
      <dgm:prSet phldrT="[Text]"/>
      <dgm:spPr/>
      <dgm:t>
        <a:bodyPr/>
        <a:lstStyle/>
        <a:p>
          <a:r>
            <a:rPr lang="pl-PL" smtClean="0"/>
            <a:t>Organizowanie zespołu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7D5B33A8-220B-494F-9E37-25A6AB7321F5}">
      <dgm:prSet/>
      <dgm:spPr/>
      <dgm:t>
        <a:bodyPr/>
        <a:lstStyle/>
        <a:p>
          <a:r>
            <a:rPr lang="pl-PL" dirty="0" smtClean="0"/>
            <a:t>Gromadzenie informacji</a:t>
          </a:r>
        </a:p>
      </dgm:t>
    </dgm:pt>
    <dgm:pt modelId="{05A85EEB-EC22-409E-A99A-E31289DC3705}" type="parTrans" cxnId="{F7EBF2B2-2884-4E4F-88F3-EF9CBFE3007A}">
      <dgm:prSet/>
      <dgm:spPr/>
      <dgm:t>
        <a:bodyPr/>
        <a:lstStyle/>
        <a:p>
          <a:endParaRPr lang="pl-PL"/>
        </a:p>
      </dgm:t>
    </dgm:pt>
    <dgm:pt modelId="{996ACC3C-F6A1-4DE7-92D4-F596A160E955}" type="sibTrans" cxnId="{F7EBF2B2-2884-4E4F-88F3-EF9CBFE3007A}">
      <dgm:prSet/>
      <dgm:spPr/>
      <dgm:t>
        <a:bodyPr/>
        <a:lstStyle/>
        <a:p>
          <a:endParaRPr lang="pl-PL"/>
        </a:p>
      </dgm:t>
    </dgm:pt>
    <dgm:pt modelId="{3C349417-A409-4BCE-9B28-B30F2AF2652C}">
      <dgm:prSet/>
      <dgm:spPr/>
      <dgm:t>
        <a:bodyPr/>
        <a:lstStyle/>
        <a:p>
          <a:r>
            <a:rPr lang="pl-PL" dirty="0" smtClean="0"/>
            <a:t>Planowanie projektu</a:t>
          </a:r>
        </a:p>
      </dgm:t>
    </dgm:pt>
    <dgm:pt modelId="{6B2919F2-77FA-4E28-B959-D32FB67DAB01}" type="parTrans" cxnId="{4F32EC26-D899-4497-AECF-BCCDEDC9BEAA}">
      <dgm:prSet/>
      <dgm:spPr/>
      <dgm:t>
        <a:bodyPr/>
        <a:lstStyle/>
        <a:p>
          <a:endParaRPr lang="pl-PL"/>
        </a:p>
      </dgm:t>
    </dgm:pt>
    <dgm:pt modelId="{D43CE526-2BBB-4F58-B519-C1FCF1F8CD43}" type="sibTrans" cxnId="{4F32EC26-D899-4497-AECF-BCCDEDC9BEAA}">
      <dgm:prSet/>
      <dgm:spPr/>
      <dgm:t>
        <a:bodyPr/>
        <a:lstStyle/>
        <a:p>
          <a:endParaRPr lang="pl-PL"/>
        </a:p>
      </dgm:t>
    </dgm:pt>
    <dgm:pt modelId="{D2049C8B-5C34-4FC4-99BF-91F4AAC10D67}">
      <dgm:prSet/>
      <dgm:spPr/>
      <dgm:t>
        <a:bodyPr/>
        <a:lstStyle/>
        <a:p>
          <a:r>
            <a:rPr lang="pl-PL" dirty="0" smtClean="0"/>
            <a:t>Spotkanie z działem</a:t>
          </a:r>
        </a:p>
      </dgm:t>
    </dgm:pt>
    <dgm:pt modelId="{9B5432D0-8E4B-404F-B258-56753E93BA27}" type="parTrans" cxnId="{8E5E89DB-4097-4D92-8F45-7BBC8AD8C8DB}">
      <dgm:prSet/>
      <dgm:spPr/>
      <dgm:t>
        <a:bodyPr/>
        <a:lstStyle/>
        <a:p>
          <a:endParaRPr lang="pl-PL"/>
        </a:p>
      </dgm:t>
    </dgm:pt>
    <dgm:pt modelId="{8D8FDB6D-F613-47AF-A4BD-0DDF4C189376}" type="sibTrans" cxnId="{8E5E89DB-4097-4D92-8F45-7BBC8AD8C8DB}">
      <dgm:prSet/>
      <dgm:spPr/>
      <dgm:t>
        <a:bodyPr/>
        <a:lstStyle/>
        <a:p>
          <a:endParaRPr lang="pl-PL"/>
        </a:p>
      </dgm:t>
    </dgm:pt>
    <dgm:pt modelId="{868816DE-3C25-47F9-880C-6F1440617424}">
      <dgm:prSet/>
      <dgm:spPr/>
      <dgm:t>
        <a:bodyPr/>
        <a:lstStyle/>
        <a:p>
          <a:r>
            <a:rPr lang="pl-PL" dirty="0" smtClean="0"/>
            <a:t>Prezentacja w innych działach</a:t>
          </a:r>
        </a:p>
      </dgm:t>
    </dgm:pt>
    <dgm:pt modelId="{6A7791A2-82CD-4473-BAA5-5162D9063FD4}" type="parTrans" cxnId="{55776F32-B861-42FF-ACE3-82BEE67710B2}">
      <dgm:prSet/>
      <dgm:spPr/>
      <dgm:t>
        <a:bodyPr/>
        <a:lstStyle/>
        <a:p>
          <a:endParaRPr lang="pl-PL"/>
        </a:p>
      </dgm:t>
    </dgm:pt>
    <dgm:pt modelId="{4AD9C322-5CFF-472C-91E8-B29CEB0D350A}" type="sibTrans" cxnId="{55776F32-B861-42FF-ACE3-82BEE67710B2}">
      <dgm:prSet/>
      <dgm:spPr/>
      <dgm:t>
        <a:bodyPr/>
        <a:lstStyle/>
        <a:p>
          <a:endParaRPr lang="pl-PL"/>
        </a:p>
      </dgm:t>
    </dgm:pt>
    <dgm:pt modelId="{96228FAA-33C5-429C-BB78-59BD16367CA2}">
      <dgm:prSet/>
      <dgm:spPr/>
      <dgm:t>
        <a:bodyPr/>
        <a:lstStyle/>
        <a:p>
          <a:r>
            <a:rPr lang="pl-PL" dirty="0" smtClean="0"/>
            <a:t>Wykonanie projektu</a:t>
          </a:r>
        </a:p>
      </dgm:t>
    </dgm:pt>
    <dgm:pt modelId="{8E2BFD1B-E61D-4012-BEAF-56AFE7A2A542}" type="parTrans" cxnId="{671D0854-4522-475E-8E4E-3D236EBDD497}">
      <dgm:prSet/>
      <dgm:spPr/>
      <dgm:t>
        <a:bodyPr/>
        <a:lstStyle/>
        <a:p>
          <a:endParaRPr lang="pl-PL"/>
        </a:p>
      </dgm:t>
    </dgm:pt>
    <dgm:pt modelId="{1C1D341B-60DF-4639-99FD-C80F60B664DB}" type="sibTrans" cxnId="{671D0854-4522-475E-8E4E-3D236EBDD497}">
      <dgm:prSet/>
      <dgm:spPr/>
      <dgm:t>
        <a:bodyPr/>
        <a:lstStyle/>
        <a:p>
          <a:endParaRPr lang="pl-PL"/>
        </a:p>
      </dgm:t>
    </dgm:pt>
    <dgm:pt modelId="{016F3826-7362-4345-868A-F8E0A94456CE}">
      <dgm:prSet/>
      <dgm:spPr/>
      <dgm:t>
        <a:bodyPr/>
        <a:lstStyle/>
        <a:p>
          <a:r>
            <a:rPr lang="pl-PL" dirty="0" smtClean="0"/>
            <a:t>Ocena i świętowanie</a:t>
          </a:r>
        </a:p>
      </dgm:t>
    </dgm:pt>
    <dgm:pt modelId="{EC723CB5-7EB1-4D2D-B9E0-667BBA89BC42}" type="parTrans" cxnId="{17CE74DE-135A-485E-A57C-AB76D70D4818}">
      <dgm:prSet/>
      <dgm:spPr/>
      <dgm:t>
        <a:bodyPr/>
        <a:lstStyle/>
        <a:p>
          <a:endParaRPr lang="pl-PL"/>
        </a:p>
      </dgm:t>
    </dgm:pt>
    <dgm:pt modelId="{E8BC2F86-4C0D-4A29-82D2-35ADC40D76F5}" type="sibTrans" cxnId="{17CE74DE-135A-485E-A57C-AB76D70D4818}">
      <dgm:prSet/>
      <dgm:spPr/>
      <dgm:t>
        <a:bodyPr/>
        <a:lstStyle/>
        <a:p>
          <a:endParaRPr lang="pl-PL"/>
        </a:p>
      </dgm:t>
    </dgm:pt>
    <dgm:pt modelId="{6193F0C8-4735-4545-880D-54C662392627}" type="pres">
      <dgm:prSet presAssocID="{F0832556-8D45-4FC9-ADB4-F5DA6F69FD4E}" presName="Name0" presStyleCnt="0">
        <dgm:presLayoutVars>
          <dgm:dir/>
          <dgm:resizeHandles/>
        </dgm:presLayoutVars>
      </dgm:prSet>
      <dgm:spPr/>
    </dgm:pt>
    <dgm:pt modelId="{F25B6969-DC80-47EE-9BF9-9A791F545EB2}" type="pres">
      <dgm:prSet presAssocID="{7B35D8A3-CD1D-477C-BCD8-FF13BA576787}" presName="compNode" presStyleCnt="0"/>
      <dgm:spPr/>
    </dgm:pt>
    <dgm:pt modelId="{BB7690A6-B1DB-4C73-9670-B3B0A8F6C56E}" type="pres">
      <dgm:prSet presAssocID="{7B35D8A3-CD1D-477C-BCD8-FF13BA576787}" presName="dummyConnPt" presStyleCnt="0"/>
      <dgm:spPr/>
    </dgm:pt>
    <dgm:pt modelId="{54EC0C1E-ECD8-43F4-A9E5-BC591F565CAC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17643C-DAB2-4DBB-894F-BF9A3714BD91}" type="pres">
      <dgm:prSet presAssocID="{B5A4E020-DE91-4CB1-9328-E1971EF8FC31}" presName="sibTrans" presStyleLbl="bgSibTrans2D1" presStyleIdx="0" presStyleCnt="6"/>
      <dgm:spPr/>
      <dgm:t>
        <a:bodyPr/>
        <a:lstStyle/>
        <a:p>
          <a:endParaRPr lang="en-US"/>
        </a:p>
      </dgm:t>
    </dgm:pt>
    <dgm:pt modelId="{57F240B9-B1BD-4467-916A-28AFC3F15AAF}" type="pres">
      <dgm:prSet presAssocID="{7D5B33A8-220B-494F-9E37-25A6AB7321F5}" presName="compNode" presStyleCnt="0"/>
      <dgm:spPr/>
    </dgm:pt>
    <dgm:pt modelId="{11099737-5AB7-4BD1-B98F-9D80132D88AB}" type="pres">
      <dgm:prSet presAssocID="{7D5B33A8-220B-494F-9E37-25A6AB7321F5}" presName="dummyConnPt" presStyleCnt="0"/>
      <dgm:spPr/>
    </dgm:pt>
    <dgm:pt modelId="{80B40725-9DEB-4F22-9B2B-FD7E7BC77C84}" type="pres">
      <dgm:prSet presAssocID="{7D5B33A8-220B-494F-9E37-25A6AB7321F5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D75F261-2D30-4FAD-92AC-8CBCCC98C2AE}" type="pres">
      <dgm:prSet presAssocID="{996ACC3C-F6A1-4DE7-92D4-F596A160E955}" presName="sibTrans" presStyleLbl="bgSibTrans2D1" presStyleIdx="1" presStyleCnt="6"/>
      <dgm:spPr/>
      <dgm:t>
        <a:bodyPr/>
        <a:lstStyle/>
        <a:p>
          <a:endParaRPr lang="pl-PL"/>
        </a:p>
      </dgm:t>
    </dgm:pt>
    <dgm:pt modelId="{2A7FA66A-9844-44D6-A785-1DF09DCAC5F5}" type="pres">
      <dgm:prSet presAssocID="{3C349417-A409-4BCE-9B28-B30F2AF2652C}" presName="compNode" presStyleCnt="0"/>
      <dgm:spPr/>
    </dgm:pt>
    <dgm:pt modelId="{A7813B32-8C16-4F7A-A4E4-7507707F9A33}" type="pres">
      <dgm:prSet presAssocID="{3C349417-A409-4BCE-9B28-B30F2AF2652C}" presName="dummyConnPt" presStyleCnt="0"/>
      <dgm:spPr/>
    </dgm:pt>
    <dgm:pt modelId="{5E0F22CF-8A56-4829-8B77-A8AB9FBF9BAD}" type="pres">
      <dgm:prSet presAssocID="{3C349417-A409-4BCE-9B28-B30F2AF2652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FFCB135-9C7E-4C63-8910-A569BCCB31D6}" type="pres">
      <dgm:prSet presAssocID="{D43CE526-2BBB-4F58-B519-C1FCF1F8CD43}" presName="sibTrans" presStyleLbl="bgSibTrans2D1" presStyleIdx="2" presStyleCnt="6"/>
      <dgm:spPr/>
      <dgm:t>
        <a:bodyPr/>
        <a:lstStyle/>
        <a:p>
          <a:endParaRPr lang="pl-PL"/>
        </a:p>
      </dgm:t>
    </dgm:pt>
    <dgm:pt modelId="{E50907CF-9B21-402B-9616-EE66F2A688A7}" type="pres">
      <dgm:prSet presAssocID="{D2049C8B-5C34-4FC4-99BF-91F4AAC10D67}" presName="compNode" presStyleCnt="0"/>
      <dgm:spPr/>
    </dgm:pt>
    <dgm:pt modelId="{4EAC63A2-5B1D-4C5C-BC10-DF84ECE8DBCD}" type="pres">
      <dgm:prSet presAssocID="{D2049C8B-5C34-4FC4-99BF-91F4AAC10D67}" presName="dummyConnPt" presStyleCnt="0"/>
      <dgm:spPr/>
    </dgm:pt>
    <dgm:pt modelId="{6EC58D8D-1472-4723-902E-86B14D0B889F}" type="pres">
      <dgm:prSet presAssocID="{D2049C8B-5C34-4FC4-99BF-91F4AAC10D67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F644582-D9C3-4238-9483-455470A963AB}" type="pres">
      <dgm:prSet presAssocID="{8D8FDB6D-F613-47AF-A4BD-0DDF4C189376}" presName="sibTrans" presStyleLbl="bgSibTrans2D1" presStyleIdx="3" presStyleCnt="6"/>
      <dgm:spPr/>
      <dgm:t>
        <a:bodyPr/>
        <a:lstStyle/>
        <a:p>
          <a:endParaRPr lang="pl-PL"/>
        </a:p>
      </dgm:t>
    </dgm:pt>
    <dgm:pt modelId="{0CEA0B18-B4F0-42E6-ABFB-A717650AE89E}" type="pres">
      <dgm:prSet presAssocID="{868816DE-3C25-47F9-880C-6F1440617424}" presName="compNode" presStyleCnt="0"/>
      <dgm:spPr/>
    </dgm:pt>
    <dgm:pt modelId="{DD9CC439-75F2-4FEC-8C35-F673E506519A}" type="pres">
      <dgm:prSet presAssocID="{868816DE-3C25-47F9-880C-6F1440617424}" presName="dummyConnPt" presStyleCnt="0"/>
      <dgm:spPr/>
    </dgm:pt>
    <dgm:pt modelId="{509FDCD0-9E96-447D-92FA-A5FB899F583B}" type="pres">
      <dgm:prSet presAssocID="{868816DE-3C25-47F9-880C-6F1440617424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546D3EA-8AEB-412C-8474-9854CA9CF3C9}" type="pres">
      <dgm:prSet presAssocID="{4AD9C322-5CFF-472C-91E8-B29CEB0D350A}" presName="sibTrans" presStyleLbl="bgSibTrans2D1" presStyleIdx="4" presStyleCnt="6"/>
      <dgm:spPr/>
      <dgm:t>
        <a:bodyPr/>
        <a:lstStyle/>
        <a:p>
          <a:endParaRPr lang="pl-PL"/>
        </a:p>
      </dgm:t>
    </dgm:pt>
    <dgm:pt modelId="{9D4AB8FA-DC77-47FD-854D-9452F0391A98}" type="pres">
      <dgm:prSet presAssocID="{96228FAA-33C5-429C-BB78-59BD16367CA2}" presName="compNode" presStyleCnt="0"/>
      <dgm:spPr/>
    </dgm:pt>
    <dgm:pt modelId="{6F61B124-6E8A-4149-928A-B4ED3D0519F2}" type="pres">
      <dgm:prSet presAssocID="{96228FAA-33C5-429C-BB78-59BD16367CA2}" presName="dummyConnPt" presStyleCnt="0"/>
      <dgm:spPr/>
    </dgm:pt>
    <dgm:pt modelId="{2D993650-D7DA-45D8-AE59-180219AF9431}" type="pres">
      <dgm:prSet presAssocID="{96228FAA-33C5-429C-BB78-59BD16367CA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2770C76-AAB9-4B06-BD04-621E92CFEFDE}" type="pres">
      <dgm:prSet presAssocID="{1C1D341B-60DF-4639-99FD-C80F60B664DB}" presName="sibTrans" presStyleLbl="bgSibTrans2D1" presStyleIdx="5" presStyleCnt="6"/>
      <dgm:spPr/>
      <dgm:t>
        <a:bodyPr/>
        <a:lstStyle/>
        <a:p>
          <a:endParaRPr lang="pl-PL"/>
        </a:p>
      </dgm:t>
    </dgm:pt>
    <dgm:pt modelId="{FB295930-85AA-4231-B74E-00990506CBAC}" type="pres">
      <dgm:prSet presAssocID="{016F3826-7362-4345-868A-F8E0A94456CE}" presName="compNode" presStyleCnt="0"/>
      <dgm:spPr/>
    </dgm:pt>
    <dgm:pt modelId="{3263A5AB-CEEF-4C87-8A3C-3397DBA59960}" type="pres">
      <dgm:prSet presAssocID="{016F3826-7362-4345-868A-F8E0A94456CE}" presName="dummyConnPt" presStyleCnt="0"/>
      <dgm:spPr/>
    </dgm:pt>
    <dgm:pt modelId="{A9B9F0B1-B77F-4299-A4D2-842EBC7ADCDA}" type="pres">
      <dgm:prSet presAssocID="{016F3826-7362-4345-868A-F8E0A94456C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0F6CF60E-3C04-4420-AED3-D97B8915A7AE}" type="presOf" srcId="{1C1D341B-60DF-4639-99FD-C80F60B664DB}" destId="{62770C76-AAB9-4B06-BD04-621E92CFEFDE}" srcOrd="0" destOrd="0" presId="urn:microsoft.com/office/officeart/2005/8/layout/bProcess4"/>
    <dgm:cxn modelId="{8E5E89DB-4097-4D92-8F45-7BBC8AD8C8DB}" srcId="{F0832556-8D45-4FC9-ADB4-F5DA6F69FD4E}" destId="{D2049C8B-5C34-4FC4-99BF-91F4AAC10D67}" srcOrd="3" destOrd="0" parTransId="{9B5432D0-8E4B-404F-B258-56753E93BA27}" sibTransId="{8D8FDB6D-F613-47AF-A4BD-0DDF4C189376}"/>
    <dgm:cxn modelId="{6805B5EB-EDA9-4A08-B533-93E3675AA187}" type="presOf" srcId="{4AD9C322-5CFF-472C-91E8-B29CEB0D350A}" destId="{D546D3EA-8AEB-412C-8474-9854CA9CF3C9}" srcOrd="0" destOrd="0" presId="urn:microsoft.com/office/officeart/2005/8/layout/bProcess4"/>
    <dgm:cxn modelId="{4F32EC26-D899-4497-AECF-BCCDEDC9BEAA}" srcId="{F0832556-8D45-4FC9-ADB4-F5DA6F69FD4E}" destId="{3C349417-A409-4BCE-9B28-B30F2AF2652C}" srcOrd="2" destOrd="0" parTransId="{6B2919F2-77FA-4E28-B959-D32FB67DAB01}" sibTransId="{D43CE526-2BBB-4F58-B519-C1FCF1F8CD43}"/>
    <dgm:cxn modelId="{21C3417E-950F-4AEB-BBFF-4D3A1A4D5266}" type="presOf" srcId="{D2049C8B-5C34-4FC4-99BF-91F4AAC10D67}" destId="{6EC58D8D-1472-4723-902E-86B14D0B889F}" srcOrd="0" destOrd="0" presId="urn:microsoft.com/office/officeart/2005/8/layout/bProcess4"/>
    <dgm:cxn modelId="{6D51AAD1-327A-4E34-B01F-23691204C661}" type="presOf" srcId="{3C349417-A409-4BCE-9B28-B30F2AF2652C}" destId="{5E0F22CF-8A56-4829-8B77-A8AB9FBF9BAD}" srcOrd="0" destOrd="0" presId="urn:microsoft.com/office/officeart/2005/8/layout/bProcess4"/>
    <dgm:cxn modelId="{FD83FFC2-601A-40A4-87AE-40528F987AB1}" type="presOf" srcId="{F0832556-8D45-4FC9-ADB4-F5DA6F69FD4E}" destId="{6193F0C8-4735-4545-880D-54C662392627}" srcOrd="0" destOrd="0" presId="urn:microsoft.com/office/officeart/2005/8/layout/bProcess4"/>
    <dgm:cxn modelId="{671D0854-4522-475E-8E4E-3D236EBDD497}" srcId="{F0832556-8D45-4FC9-ADB4-F5DA6F69FD4E}" destId="{96228FAA-33C5-429C-BB78-59BD16367CA2}" srcOrd="5" destOrd="0" parTransId="{8E2BFD1B-E61D-4012-BEAF-56AFE7A2A542}" sibTransId="{1C1D341B-60DF-4639-99FD-C80F60B664DB}"/>
    <dgm:cxn modelId="{55776F32-B861-42FF-ACE3-82BEE67710B2}" srcId="{F0832556-8D45-4FC9-ADB4-F5DA6F69FD4E}" destId="{868816DE-3C25-47F9-880C-6F1440617424}" srcOrd="4" destOrd="0" parTransId="{6A7791A2-82CD-4473-BAA5-5162D9063FD4}" sibTransId="{4AD9C322-5CFF-472C-91E8-B29CEB0D350A}"/>
    <dgm:cxn modelId="{41A9D010-685D-44CB-AC1A-CD75755C4B05}" type="presOf" srcId="{D43CE526-2BBB-4F58-B519-C1FCF1F8CD43}" destId="{4FFCB135-9C7E-4C63-8910-A569BCCB31D6}" srcOrd="0" destOrd="0" presId="urn:microsoft.com/office/officeart/2005/8/layout/bProcess4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3C3C9394-08C5-40F3-BC53-5BEBA1932781}" type="presOf" srcId="{996ACC3C-F6A1-4DE7-92D4-F596A160E955}" destId="{0D75F261-2D30-4FAD-92AC-8CBCCC98C2AE}" srcOrd="0" destOrd="0" presId="urn:microsoft.com/office/officeart/2005/8/layout/bProcess4"/>
    <dgm:cxn modelId="{73E4CBA0-3752-45A3-8B75-98A2CFE060F4}" type="presOf" srcId="{8D8FDB6D-F613-47AF-A4BD-0DDF4C189376}" destId="{5F644582-D9C3-4238-9483-455470A963AB}" srcOrd="0" destOrd="0" presId="urn:microsoft.com/office/officeart/2005/8/layout/bProcess4"/>
    <dgm:cxn modelId="{F7EBF2B2-2884-4E4F-88F3-EF9CBFE3007A}" srcId="{F0832556-8D45-4FC9-ADB4-F5DA6F69FD4E}" destId="{7D5B33A8-220B-494F-9E37-25A6AB7321F5}" srcOrd="1" destOrd="0" parTransId="{05A85EEB-EC22-409E-A99A-E31289DC3705}" sibTransId="{996ACC3C-F6A1-4DE7-92D4-F596A160E955}"/>
    <dgm:cxn modelId="{F7699D6F-6422-4F0B-9F08-CD6826D68AE1}" type="presOf" srcId="{B5A4E020-DE91-4CB1-9328-E1971EF8FC31}" destId="{A317643C-DAB2-4DBB-894F-BF9A3714BD91}" srcOrd="0" destOrd="0" presId="urn:microsoft.com/office/officeart/2005/8/layout/bProcess4"/>
    <dgm:cxn modelId="{2D404381-D07D-4F74-9719-9B871CDF78CA}" type="presOf" srcId="{868816DE-3C25-47F9-880C-6F1440617424}" destId="{509FDCD0-9E96-447D-92FA-A5FB899F583B}" srcOrd="0" destOrd="0" presId="urn:microsoft.com/office/officeart/2005/8/layout/bProcess4"/>
    <dgm:cxn modelId="{79D74F94-6D74-4276-BB9C-E3EB0B8F151D}" type="presOf" srcId="{96228FAA-33C5-429C-BB78-59BD16367CA2}" destId="{2D993650-D7DA-45D8-AE59-180219AF9431}" srcOrd="0" destOrd="0" presId="urn:microsoft.com/office/officeart/2005/8/layout/bProcess4"/>
    <dgm:cxn modelId="{17CE74DE-135A-485E-A57C-AB76D70D4818}" srcId="{F0832556-8D45-4FC9-ADB4-F5DA6F69FD4E}" destId="{016F3826-7362-4345-868A-F8E0A94456CE}" srcOrd="6" destOrd="0" parTransId="{EC723CB5-7EB1-4D2D-B9E0-667BBA89BC42}" sibTransId="{E8BC2F86-4C0D-4A29-82D2-35ADC40D76F5}"/>
    <dgm:cxn modelId="{EEC2A4D1-1875-44E3-ABD8-DC1BADB1E2DE}" type="presOf" srcId="{016F3826-7362-4345-868A-F8E0A94456CE}" destId="{A9B9F0B1-B77F-4299-A4D2-842EBC7ADCDA}" srcOrd="0" destOrd="0" presId="urn:microsoft.com/office/officeart/2005/8/layout/bProcess4"/>
    <dgm:cxn modelId="{7BD6E26D-6677-499A-8EC5-3F40D99E8999}" type="presOf" srcId="{7B35D8A3-CD1D-477C-BCD8-FF13BA576787}" destId="{54EC0C1E-ECD8-43F4-A9E5-BC591F565CAC}" srcOrd="0" destOrd="0" presId="urn:microsoft.com/office/officeart/2005/8/layout/bProcess4"/>
    <dgm:cxn modelId="{2AFC7931-08DD-4E29-BDBE-F12B7EC651CA}" type="presOf" srcId="{7D5B33A8-220B-494F-9E37-25A6AB7321F5}" destId="{80B40725-9DEB-4F22-9B2B-FD7E7BC77C84}" srcOrd="0" destOrd="0" presId="urn:microsoft.com/office/officeart/2005/8/layout/bProcess4"/>
    <dgm:cxn modelId="{EAB77750-D05F-4966-880F-23153810937F}" type="presParOf" srcId="{6193F0C8-4735-4545-880D-54C662392627}" destId="{F25B6969-DC80-47EE-9BF9-9A791F545EB2}" srcOrd="0" destOrd="0" presId="urn:microsoft.com/office/officeart/2005/8/layout/bProcess4"/>
    <dgm:cxn modelId="{839ECF7D-55B5-4CF6-8144-51140F3CDBE6}" type="presParOf" srcId="{F25B6969-DC80-47EE-9BF9-9A791F545EB2}" destId="{BB7690A6-B1DB-4C73-9670-B3B0A8F6C56E}" srcOrd="0" destOrd="0" presId="urn:microsoft.com/office/officeart/2005/8/layout/bProcess4"/>
    <dgm:cxn modelId="{4515AF12-AEB7-4DF1-BA29-D1BC9691C9A3}" type="presParOf" srcId="{F25B6969-DC80-47EE-9BF9-9A791F545EB2}" destId="{54EC0C1E-ECD8-43F4-A9E5-BC591F565CAC}" srcOrd="1" destOrd="0" presId="urn:microsoft.com/office/officeart/2005/8/layout/bProcess4"/>
    <dgm:cxn modelId="{1BB47B06-DA6F-494A-9453-B8DE625EBBAD}" type="presParOf" srcId="{6193F0C8-4735-4545-880D-54C662392627}" destId="{A317643C-DAB2-4DBB-894F-BF9A3714BD91}" srcOrd="1" destOrd="0" presId="urn:microsoft.com/office/officeart/2005/8/layout/bProcess4"/>
    <dgm:cxn modelId="{4B200121-659A-44EA-B0BB-9759832CB5FE}" type="presParOf" srcId="{6193F0C8-4735-4545-880D-54C662392627}" destId="{57F240B9-B1BD-4467-916A-28AFC3F15AAF}" srcOrd="2" destOrd="0" presId="urn:microsoft.com/office/officeart/2005/8/layout/bProcess4"/>
    <dgm:cxn modelId="{21EDF384-1DA2-42EB-933C-3C2C72043214}" type="presParOf" srcId="{57F240B9-B1BD-4467-916A-28AFC3F15AAF}" destId="{11099737-5AB7-4BD1-B98F-9D80132D88AB}" srcOrd="0" destOrd="0" presId="urn:microsoft.com/office/officeart/2005/8/layout/bProcess4"/>
    <dgm:cxn modelId="{DB8AFD35-C38E-4D9D-865F-9C58249D63ED}" type="presParOf" srcId="{57F240B9-B1BD-4467-916A-28AFC3F15AAF}" destId="{80B40725-9DEB-4F22-9B2B-FD7E7BC77C84}" srcOrd="1" destOrd="0" presId="urn:microsoft.com/office/officeart/2005/8/layout/bProcess4"/>
    <dgm:cxn modelId="{E0611DCF-597C-4B76-9B32-22231BAC4C80}" type="presParOf" srcId="{6193F0C8-4735-4545-880D-54C662392627}" destId="{0D75F261-2D30-4FAD-92AC-8CBCCC98C2AE}" srcOrd="3" destOrd="0" presId="urn:microsoft.com/office/officeart/2005/8/layout/bProcess4"/>
    <dgm:cxn modelId="{0359D715-0B9B-4E03-B965-9276679C80B8}" type="presParOf" srcId="{6193F0C8-4735-4545-880D-54C662392627}" destId="{2A7FA66A-9844-44D6-A785-1DF09DCAC5F5}" srcOrd="4" destOrd="0" presId="urn:microsoft.com/office/officeart/2005/8/layout/bProcess4"/>
    <dgm:cxn modelId="{D8AF4AC1-45F6-46AE-B7AE-6B2825B2B970}" type="presParOf" srcId="{2A7FA66A-9844-44D6-A785-1DF09DCAC5F5}" destId="{A7813B32-8C16-4F7A-A4E4-7507707F9A33}" srcOrd="0" destOrd="0" presId="urn:microsoft.com/office/officeart/2005/8/layout/bProcess4"/>
    <dgm:cxn modelId="{8EDE70DE-8736-46A9-A0F9-6AD7DD3316B4}" type="presParOf" srcId="{2A7FA66A-9844-44D6-A785-1DF09DCAC5F5}" destId="{5E0F22CF-8A56-4829-8B77-A8AB9FBF9BAD}" srcOrd="1" destOrd="0" presId="urn:microsoft.com/office/officeart/2005/8/layout/bProcess4"/>
    <dgm:cxn modelId="{817B48C2-8D06-4751-84AA-92F6E318C339}" type="presParOf" srcId="{6193F0C8-4735-4545-880D-54C662392627}" destId="{4FFCB135-9C7E-4C63-8910-A569BCCB31D6}" srcOrd="5" destOrd="0" presId="urn:microsoft.com/office/officeart/2005/8/layout/bProcess4"/>
    <dgm:cxn modelId="{0B1188BD-04F9-4569-A2F3-CDAFFD856CC8}" type="presParOf" srcId="{6193F0C8-4735-4545-880D-54C662392627}" destId="{E50907CF-9B21-402B-9616-EE66F2A688A7}" srcOrd="6" destOrd="0" presId="urn:microsoft.com/office/officeart/2005/8/layout/bProcess4"/>
    <dgm:cxn modelId="{A882EDD5-CCD1-48E7-997C-7D8F029FA4B3}" type="presParOf" srcId="{E50907CF-9B21-402B-9616-EE66F2A688A7}" destId="{4EAC63A2-5B1D-4C5C-BC10-DF84ECE8DBCD}" srcOrd="0" destOrd="0" presId="urn:microsoft.com/office/officeart/2005/8/layout/bProcess4"/>
    <dgm:cxn modelId="{B5878A7D-73D9-4576-8190-AD337E10BAF3}" type="presParOf" srcId="{E50907CF-9B21-402B-9616-EE66F2A688A7}" destId="{6EC58D8D-1472-4723-902E-86B14D0B889F}" srcOrd="1" destOrd="0" presId="urn:microsoft.com/office/officeart/2005/8/layout/bProcess4"/>
    <dgm:cxn modelId="{88F177D6-C34B-464B-90DF-32B5329BD3B1}" type="presParOf" srcId="{6193F0C8-4735-4545-880D-54C662392627}" destId="{5F644582-D9C3-4238-9483-455470A963AB}" srcOrd="7" destOrd="0" presId="urn:microsoft.com/office/officeart/2005/8/layout/bProcess4"/>
    <dgm:cxn modelId="{1F4BE680-ACCA-48F2-8529-E3E134CC8131}" type="presParOf" srcId="{6193F0C8-4735-4545-880D-54C662392627}" destId="{0CEA0B18-B4F0-42E6-ABFB-A717650AE89E}" srcOrd="8" destOrd="0" presId="urn:microsoft.com/office/officeart/2005/8/layout/bProcess4"/>
    <dgm:cxn modelId="{AE3C7FB4-EC78-492E-91BE-C38A674DF9FC}" type="presParOf" srcId="{0CEA0B18-B4F0-42E6-ABFB-A717650AE89E}" destId="{DD9CC439-75F2-4FEC-8C35-F673E506519A}" srcOrd="0" destOrd="0" presId="urn:microsoft.com/office/officeart/2005/8/layout/bProcess4"/>
    <dgm:cxn modelId="{93CBDC93-0A8D-449E-80F5-A94C7DCDE153}" type="presParOf" srcId="{0CEA0B18-B4F0-42E6-ABFB-A717650AE89E}" destId="{509FDCD0-9E96-447D-92FA-A5FB899F583B}" srcOrd="1" destOrd="0" presId="urn:microsoft.com/office/officeart/2005/8/layout/bProcess4"/>
    <dgm:cxn modelId="{EE608C9A-5641-452D-A98E-469B626F7EF5}" type="presParOf" srcId="{6193F0C8-4735-4545-880D-54C662392627}" destId="{D546D3EA-8AEB-412C-8474-9854CA9CF3C9}" srcOrd="9" destOrd="0" presId="urn:microsoft.com/office/officeart/2005/8/layout/bProcess4"/>
    <dgm:cxn modelId="{06A7B635-DAA7-46D5-AA3C-590AA30D7067}" type="presParOf" srcId="{6193F0C8-4735-4545-880D-54C662392627}" destId="{9D4AB8FA-DC77-47FD-854D-9452F0391A98}" srcOrd="10" destOrd="0" presId="urn:microsoft.com/office/officeart/2005/8/layout/bProcess4"/>
    <dgm:cxn modelId="{5708416D-E1E6-4822-B149-6AA5E193AE31}" type="presParOf" srcId="{9D4AB8FA-DC77-47FD-854D-9452F0391A98}" destId="{6F61B124-6E8A-4149-928A-B4ED3D0519F2}" srcOrd="0" destOrd="0" presId="urn:microsoft.com/office/officeart/2005/8/layout/bProcess4"/>
    <dgm:cxn modelId="{1DEFFCBE-9D81-483F-A9FB-9A12C18A6875}" type="presParOf" srcId="{9D4AB8FA-DC77-47FD-854D-9452F0391A98}" destId="{2D993650-D7DA-45D8-AE59-180219AF9431}" srcOrd="1" destOrd="0" presId="urn:microsoft.com/office/officeart/2005/8/layout/bProcess4"/>
    <dgm:cxn modelId="{4B750ABB-7E9A-4492-BC5C-B239F1367DFA}" type="presParOf" srcId="{6193F0C8-4735-4545-880D-54C662392627}" destId="{62770C76-AAB9-4B06-BD04-621E92CFEFDE}" srcOrd="11" destOrd="0" presId="urn:microsoft.com/office/officeart/2005/8/layout/bProcess4"/>
    <dgm:cxn modelId="{E8DCDDB6-B57C-4FB8-9A2B-D17D60D1AC3D}" type="presParOf" srcId="{6193F0C8-4735-4545-880D-54C662392627}" destId="{FB295930-85AA-4231-B74E-00990506CBAC}" srcOrd="12" destOrd="0" presId="urn:microsoft.com/office/officeart/2005/8/layout/bProcess4"/>
    <dgm:cxn modelId="{4EADB17F-1CCE-4DE4-A0B1-61391E2416C0}" type="presParOf" srcId="{FB295930-85AA-4231-B74E-00990506CBAC}" destId="{3263A5AB-CEEF-4C87-8A3C-3397DBA59960}" srcOrd="0" destOrd="0" presId="urn:microsoft.com/office/officeart/2005/8/layout/bProcess4"/>
    <dgm:cxn modelId="{8F1984CB-AECC-497E-BDBC-75DB32371441}" type="presParOf" srcId="{FB295930-85AA-4231-B74E-00990506CBAC}" destId="{A9B9F0B1-B77F-4299-A4D2-842EBC7ADCD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0BD63-DED2-47AF-AABE-3312D6893171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BB71D-82F3-447C-8DB2-E436A5BC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0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BB71D-82F3-447C-8DB2-E436A5BC21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88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BB71D-82F3-447C-8DB2-E436A5BC210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40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3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90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9" y="6377461"/>
            <a:ext cx="3836404" cy="365125"/>
          </a:xfrm>
        </p:spPr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98989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698989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9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9" y="1743134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9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4" y="155448"/>
            <a:ext cx="2525151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3" y="2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3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9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Sidney Higa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Planowanie, sprzedawanie i </a:t>
            </a:r>
            <a:r>
              <a:rPr lang="pl-PL" smtClean="0"/>
              <a:t>wykonywanie </a:t>
            </a:r>
            <a:r>
              <a:rPr lang="pl-PL" smtClean="0"/>
              <a:t>projektu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Komitet usługi społecznościowej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8266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Spotkanie z działem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dirty="0" smtClean="0"/>
              <a:t>Przedstawienie projektu pracownikom</a:t>
            </a:r>
          </a:p>
          <a:p>
            <a:pPr lvl="0"/>
            <a:r>
              <a:rPr lang="pl-PL" dirty="0" smtClean="0"/>
              <a:t>Omówienie parametrów projekt</a:t>
            </a:r>
          </a:p>
          <a:p>
            <a:pPr marR="0" lvl="0" rtl="0"/>
            <a:r>
              <a:rPr lang="pl-PL" dirty="0" smtClean="0"/>
              <a:t>Dyskusja</a:t>
            </a:r>
          </a:p>
          <a:p>
            <a:pPr marR="0" lvl="0" rtl="0"/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5925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pl-PL" dirty="0" smtClean="0"/>
              <a:t>Spotkanie z działem – wprowadzenie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Opisanie doświadczeń</a:t>
            </a:r>
          </a:p>
          <a:p>
            <a:r>
              <a:rPr lang="pl-PL" dirty="0" smtClean="0"/>
              <a:t>Wymienienie pomysłów dotyczących grup ludzi w potrzebie</a:t>
            </a:r>
          </a:p>
          <a:p>
            <a:r>
              <a:rPr lang="pl-PL" dirty="0" smtClean="0"/>
              <a:t>Przeczytanie artykułów lub inspirujących historii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pl-PL" dirty="0" smtClean="0"/>
              <a:t>Spotkanie  z działem – parametry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Ramy czasowe</a:t>
            </a:r>
          </a:p>
          <a:p>
            <a:r>
              <a:rPr lang="pl-PL" dirty="0" smtClean="0"/>
              <a:t>Ile czasu działu zostanie poświęcone projektowi?</a:t>
            </a:r>
          </a:p>
          <a:p>
            <a:r>
              <a:rPr lang="pl-PL" dirty="0" smtClean="0"/>
              <a:t>Rozszerzenie uczestnictwa w projekcie na wszystkich pracowników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806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Spotkanie z działem – dyskusja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Jakiego rodzaju projekt chcemy wykonać?</a:t>
            </a:r>
          </a:p>
          <a:p>
            <a:r>
              <a:rPr lang="pl-PL" dirty="0" smtClean="0"/>
              <a:t>Jakie problemy chcemy rozwiązać?</a:t>
            </a:r>
          </a:p>
          <a:p>
            <a:r>
              <a:rPr lang="pl-PL" dirty="0" smtClean="0"/>
              <a:t>Jakie są cele projektu?</a:t>
            </a:r>
          </a:p>
          <a:p>
            <a:r>
              <a:rPr lang="pl-PL" dirty="0" smtClean="0"/>
              <a:t>Co jest potrzebne, by zrealizować te cele?</a:t>
            </a:r>
          </a:p>
          <a:p>
            <a:r>
              <a:rPr lang="pl-PL" dirty="0" smtClean="0"/>
              <a:t>Kto będzie wykonywał te zadania?</a:t>
            </a:r>
          </a:p>
          <a:p>
            <a:r>
              <a:rPr lang="pl-PL" dirty="0" smtClean="0"/>
              <a:t>Jakie materiały są nam potrzebne?</a:t>
            </a:r>
          </a:p>
          <a:p>
            <a:r>
              <a:rPr lang="pl-PL" dirty="0" smtClean="0"/>
              <a:t>Kiedy zadania będą wykonywane?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3318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pl-PL" dirty="0" smtClean="0"/>
              <a:t>Prezentacja w innych działach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Omówienie z liderami zespołów najlepszych sposobów komunikacji</a:t>
            </a:r>
          </a:p>
          <a:p>
            <a:pPr lvl="0"/>
            <a:r>
              <a:rPr lang="pl-PL" dirty="0" smtClean="0"/>
              <a:t>Liderze zespołów mogą poruszać tematykę przy kolejnym spotkaniu liderów </a:t>
            </a:r>
          </a:p>
          <a:p>
            <a:pPr lvl="0"/>
            <a:r>
              <a:rPr lang="pl-PL" dirty="0" smtClean="0"/>
              <a:t>Metody będą zależne od projektu i decyzji podjętych na spotkaniach działów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Wykonanie projektu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Gromadzenie środków</a:t>
            </a:r>
          </a:p>
          <a:p>
            <a:pPr lvl="0"/>
            <a:r>
              <a:rPr lang="pl-PL" dirty="0" smtClean="0"/>
              <a:t>Wykonanie plakatów promujących projekt </a:t>
            </a:r>
          </a:p>
          <a:p>
            <a:pPr lvl="0"/>
            <a:r>
              <a:rPr lang="pl-PL" dirty="0" smtClean="0"/>
              <a:t>Śledzenie postępów </a:t>
            </a:r>
          </a:p>
          <a:p>
            <a:pPr lvl="0"/>
            <a:r>
              <a:rPr lang="pl-PL" dirty="0" smtClean="0"/>
              <a:t>Powiadomienie całej firmy</a:t>
            </a:r>
          </a:p>
          <a:p>
            <a:pPr lvl="0"/>
            <a:r>
              <a:rPr lang="pl-PL" dirty="0" smtClean="0"/>
              <a:t>Obsługa i uczestnictwo w wydarzeniach związanych z projektem, na przykład sprzątanie, sprawy formalne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i świętowanie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Podsumowanie działań</a:t>
            </a:r>
          </a:p>
          <a:p>
            <a:pPr lvl="0"/>
            <a:r>
              <a:rPr lang="pl-PL" dirty="0" smtClean="0"/>
              <a:t>Poczęstunek, by świętować sukces </a:t>
            </a:r>
          </a:p>
          <a:p>
            <a:pPr lvl="0"/>
            <a:r>
              <a:rPr lang="pl-PL" dirty="0" smtClean="0"/>
              <a:t>Nieoficjalne omówienie wyników</a:t>
            </a:r>
          </a:p>
          <a:p>
            <a:pPr lvl="1"/>
            <a:r>
              <a:rPr lang="pl-PL" dirty="0" smtClean="0"/>
              <a:t>Co można zrobić lepiej następnym razem</a:t>
            </a:r>
          </a:p>
          <a:p>
            <a:pPr lvl="1"/>
            <a:r>
              <a:rPr lang="pl-PL" dirty="0" smtClean="0"/>
              <a:t>Projekty na rok przyszły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16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Cele projektu usługi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Przybliżyć koncepcję usługi</a:t>
            </a:r>
          </a:p>
          <a:p>
            <a:pPr lvl="0"/>
            <a:r>
              <a:rPr lang="pl-PL" dirty="0" smtClean="0"/>
              <a:t>Wprowadzić usługę do codziennego życia</a:t>
            </a:r>
          </a:p>
          <a:p>
            <a:pPr lvl="0"/>
            <a:r>
              <a:rPr lang="pl-PL" dirty="0" smtClean="0"/>
              <a:t>Zachęcać i motywować</a:t>
            </a:r>
          </a:p>
          <a:p>
            <a:pPr lvl="0"/>
            <a:r>
              <a:rPr lang="pl-PL" dirty="0" smtClean="0"/>
              <a:t>Budować poczucie pracy zespołowej u wszystkich pracowników w różnych działach</a:t>
            </a:r>
          </a:p>
          <a:p>
            <a:pPr lvl="0"/>
            <a:r>
              <a:rPr lang="pl-PL" dirty="0" smtClean="0"/>
              <a:t>Zapewniać rozwój odpowiednich umiejętności</a:t>
            </a:r>
          </a:p>
          <a:p>
            <a:pPr lvl="0"/>
            <a:r>
              <a:rPr lang="pl-PL" dirty="0" smtClean="0"/>
              <a:t>Zaspokajać rzeczywiste potrzeby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dirty="0" smtClean="0"/>
              <a:t>Proces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Organizowanie zespołu</a:t>
            </a:r>
          </a:p>
          <a:p>
            <a:r>
              <a:rPr lang="pl-PL" dirty="0" smtClean="0"/>
              <a:t>Gromadzenie informacji</a:t>
            </a:r>
          </a:p>
          <a:p>
            <a:r>
              <a:rPr lang="pl-PL" dirty="0" smtClean="0"/>
              <a:t>Planowanie projektu</a:t>
            </a:r>
          </a:p>
          <a:p>
            <a:r>
              <a:rPr lang="pl-PL" dirty="0" smtClean="0"/>
              <a:t>Spotkanie z działem</a:t>
            </a:r>
          </a:p>
          <a:p>
            <a:r>
              <a:rPr lang="pl-PL" dirty="0" smtClean="0"/>
              <a:t>Prezentacja w innych działach</a:t>
            </a:r>
          </a:p>
          <a:p>
            <a:r>
              <a:rPr lang="pl-PL" dirty="0" smtClean="0"/>
              <a:t>Wykonanie projektu</a:t>
            </a:r>
          </a:p>
          <a:p>
            <a:r>
              <a:rPr lang="pl-PL" dirty="0" smtClean="0"/>
              <a:t>Ocena i świętowanie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Proces</a:t>
            </a:r>
            <a:endParaRPr lang="pl-PL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84156797"/>
              </p:ext>
            </p:extLst>
          </p:nvPr>
        </p:nvGraphicFramePr>
        <p:xfrm>
          <a:off x="609600" y="1828800"/>
          <a:ext cx="7924800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9281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Organizowanie zespołu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 smtClean="0"/>
              <a:t>Skontaktowanie się z osobami wskazanymi jako przedstawiciele działów</a:t>
            </a:r>
          </a:p>
          <a:p>
            <a:pPr lvl="0"/>
            <a:r>
              <a:rPr lang="pl-PL" dirty="0" smtClean="0"/>
              <a:t>Nadzorowanie do czasu przydzielenia wszystkich stanowisk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Gromadzenie informacji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dirty="0" smtClean="0"/>
              <a:t>Pytania do liderów zespołów</a:t>
            </a:r>
          </a:p>
          <a:p>
            <a:pPr lvl="0"/>
            <a:r>
              <a:rPr lang="pl-PL" dirty="0" smtClean="0"/>
              <a:t>Pytania do przedstawicieli działów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pl-PL" dirty="0" smtClean="0"/>
              <a:t>Gromadzenie informacji – liderzy zespołów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Ile czasu chcesz/możesz przeznaczyć?</a:t>
            </a:r>
          </a:p>
          <a:p>
            <a:r>
              <a:rPr lang="pl-PL" dirty="0" smtClean="0"/>
              <a:t>Ile czasu może przeznaczyć twój zespół?</a:t>
            </a:r>
          </a:p>
          <a:p>
            <a:r>
              <a:rPr lang="pl-PL" dirty="0" smtClean="0"/>
              <a:t>Czy jest projekt, jaki zawsze chciałeś wykonać?</a:t>
            </a:r>
          </a:p>
          <a:p>
            <a:r>
              <a:rPr lang="pl-PL" dirty="0" smtClean="0"/>
              <a:t>Czy jest jakiś aktualnie wykonywany projekt (lub zaplanowany) przy którym możemy pomóc?</a:t>
            </a:r>
          </a:p>
          <a:p>
            <a:r>
              <a:rPr lang="pl-PL" dirty="0" smtClean="0"/>
              <a:t>Ile czasu zespół ma poświęcić na wybór projektu?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9664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pl-PL" dirty="0" smtClean="0"/>
              <a:t>Gromadzenie informacji – przedstawiciele działów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 smtClean="0"/>
              <a:t>Jakie są zainteresowania twoich pracowników?</a:t>
            </a:r>
          </a:p>
          <a:p>
            <a:r>
              <a:rPr lang="pl-PL" dirty="0" smtClean="0"/>
              <a:t>Jaki jest poziom ich umiejętności?</a:t>
            </a:r>
          </a:p>
          <a:p>
            <a:r>
              <a:rPr lang="pl-PL" dirty="0" smtClean="0"/>
              <a:t>Jaki jest poziom ich zaangażowania?</a:t>
            </a:r>
          </a:p>
          <a:p>
            <a:r>
              <a:rPr lang="pl-PL" dirty="0" smtClean="0"/>
              <a:t>W twojej ocenie, jakiego rodzaju projekt wykonany zostanie prawidłowo przez tych pracowników (gromadzenie, działanie, organizowanie funduszy; zob. Zasoby)?</a:t>
            </a:r>
          </a:p>
          <a:p>
            <a:r>
              <a:rPr lang="pl-PL" dirty="0" smtClean="0"/>
              <a:t>Czy możesz rekomendować pracownika, które w twoim dziale dobrze zaplanowałby usługę społecznościową?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Planowanie projektu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pl-PL" dirty="0" smtClean="0"/>
              <a:t>Określenie daty początkowej i końcowej projektu</a:t>
            </a:r>
          </a:p>
          <a:p>
            <a:pPr lvl="0"/>
            <a:r>
              <a:rPr lang="pl-PL" dirty="0" smtClean="0"/>
              <a:t>Kiedy projekt będzie przedstawiony pracownikom?</a:t>
            </a:r>
          </a:p>
          <a:p>
            <a:pPr lvl="0"/>
            <a:r>
              <a:rPr lang="pl-PL" dirty="0" smtClean="0"/>
              <a:t>W jakim stopniu pracownicy wpływają na wybór projektu?</a:t>
            </a:r>
          </a:p>
          <a:p>
            <a:pPr lvl="1"/>
            <a:r>
              <a:rPr lang="pl-PL" dirty="0" smtClean="0"/>
              <a:t>Jeśli pracownicy nie mają wpływu, wybierz projekt</a:t>
            </a:r>
          </a:p>
          <a:p>
            <a:pPr lvl="1"/>
            <a:r>
              <a:rPr lang="pl-PL" dirty="0" smtClean="0"/>
              <a:t>Jeśli pracownicy mają pewien wpływ, wskaż kilka projektów do wyboru</a:t>
            </a:r>
          </a:p>
          <a:p>
            <a:pPr lvl="0"/>
            <a:r>
              <a:rPr lang="pl-PL" dirty="0" smtClean="0"/>
              <a:t>Jakie zadania wiążą się z wykonaniem projektu?</a:t>
            </a:r>
          </a:p>
          <a:p>
            <a:pPr lvl="0"/>
            <a:r>
              <a:rPr lang="pl-PL" dirty="0" smtClean="0"/>
              <a:t>Kto będzie wykonywał te zadania?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pl-PL" smtClean="0"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rd"/>
      </p:transition>
    </mc:Choice>
    <mc:Fallback xmlns=""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munityProjects" id="{E4DDA545-8318-48BA-A722-868E433BD70A}" vid="{76B361C9-72AA-4C5C-B7C1-B621CC5237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0FD53F97-EF6A-43C1-968E-D44AADD43F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AC45CCD-30B6-4D49-B178-FF8006BE0E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D6C284-2758-43F5-A8DD-8A91328A83E5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CommunityProjects</Template>
  <TotalTime>17</TotalTime>
  <Words>468</Words>
  <Application>Microsoft Office PowerPoint</Application>
  <PresentationFormat>Pokaz na ekranie (4:3)</PresentationFormat>
  <Paragraphs>104</Paragraphs>
  <Slides>16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3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Planowanie, sprzedawanie i wykonywanie projektu</vt:lpstr>
      <vt:lpstr>Cele projektu usługi</vt:lpstr>
      <vt:lpstr>Proces</vt:lpstr>
      <vt:lpstr>Proces</vt:lpstr>
      <vt:lpstr>Organizowanie zespołu</vt:lpstr>
      <vt:lpstr>Gromadzenie informacji</vt:lpstr>
      <vt:lpstr>Gromadzenie informacji – liderzy zespołów</vt:lpstr>
      <vt:lpstr>Gromadzenie informacji – przedstawiciele działów</vt:lpstr>
      <vt:lpstr>Planowanie projektu</vt:lpstr>
      <vt:lpstr>Spotkanie z działem</vt:lpstr>
      <vt:lpstr>Spotkanie z działem – wprowadzenie</vt:lpstr>
      <vt:lpstr>Spotkanie  z działem – parametry</vt:lpstr>
      <vt:lpstr>Spotkanie z działem – dyskusja</vt:lpstr>
      <vt:lpstr>Prezentacja w innych działach</vt:lpstr>
      <vt:lpstr>Wykonanie projektu</vt:lpstr>
      <vt:lpstr>Ocena i świętowanie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Planowanie, sprzedawanie i wykonywanie projektu</dc:title>
  <cp:lastModifiedBy>Sidney Higa</cp:lastModifiedBy>
  <cp:revision>4</cp:revision>
  <dcterms:created xsi:type="dcterms:W3CDTF">2012-12-02T18:54:57Z</dcterms:created>
  <dcterms:modified xsi:type="dcterms:W3CDTF">2013-03-05T08:14:08Z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