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9958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6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443038" y="6524625"/>
            <a:ext cx="2133600" cy="3333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524625"/>
            <a:ext cx="2895600" cy="3333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524625"/>
            <a:ext cx="2133600" cy="3333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38EE7833-142D-4584-90D1-95033C54AB7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AD20-6416-4B1F-A0A3-DC41A7ED8EFA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317A-3B75-4DDB-B687-298E6C6C29DC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1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0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DACBA2D8-C6CE-4EC5-95A3-8DED5FAD43D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9" name="wind.wav"/>
          </p:stSnd>
        </p:sndAc>
      </p:transition>
    </mc:Choice>
    <mc:Fallback xmlns="">
      <p:transition spd="slow">
        <p:cover dir="rd"/>
        <p:sndAc>
          <p:stSnd>
            <p:snd r:embed="rId11" name="wind.wav"/>
          </p:stSnd>
        </p:sndAc>
      </p:transition>
    </mc:Fallback>
  </mc:AlternateContent>
  <p:hf hdr="0" ftr="0" dt="0"/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2133600"/>
            <a:ext cx="7313612" cy="990600"/>
          </a:xfrm>
        </p:spPr>
        <p:txBody>
          <a:bodyPr/>
          <a:lstStyle/>
          <a:p>
            <a:r>
              <a:rPr lang="pl-PL" altLang="x-none" sz="4800" dirty="0" smtClean="0"/>
              <a:t>Kim jestem?</a:t>
            </a:r>
            <a:r>
              <a:rPr lang="pl-PL" altLang="x-none" i="1" dirty="0" smtClean="0"/>
              <a:t/>
            </a:r>
            <a:br>
              <a:rPr lang="pl-PL" altLang="x-none" i="1" dirty="0" smtClean="0"/>
            </a:br>
            <a:r>
              <a:rPr lang="pl-PL" altLang="x-none" i="1" dirty="0" smtClean="0"/>
              <a:t>Podróż w </a:t>
            </a:r>
            <a:r>
              <a:rPr lang="pl-PL" altLang="x-none" i="1" smtClean="0"/>
              <a:t>świat </a:t>
            </a:r>
            <a:r>
              <a:rPr lang="pl-PL" altLang="x-none" i="1" smtClean="0"/>
              <a:t>dzienników</a:t>
            </a:r>
            <a:endParaRPr lang="pl-PL" altLang="x-none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/>
          <a:p>
            <a:r>
              <a:rPr lang="pl-PL" altLang="x-none" dirty="0" smtClean="0"/>
              <a:t>John Evans, redaktor projektu</a:t>
            </a:r>
          </a:p>
          <a:p>
            <a:r>
              <a:rPr lang="pl-PL" altLang="x-none" dirty="0" err="1" smtClean="0"/>
              <a:t>Growing</a:t>
            </a:r>
            <a:r>
              <a:rPr lang="pl-PL" altLang="x-none" dirty="0" smtClean="0"/>
              <a:t> </a:t>
            </a:r>
            <a:r>
              <a:rPr lang="pl-PL" altLang="x-none" dirty="0" err="1" smtClean="0"/>
              <a:t>Pains</a:t>
            </a:r>
            <a:r>
              <a:rPr lang="pl-PL" altLang="x-none" dirty="0" smtClean="0"/>
              <a:t> Series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3" name="wind.wav"/>
          </p:stSnd>
        </p:sndAc>
      </p:transition>
    </mc:Choice>
    <mc:Fallback xmlns="">
      <p:transition spd="slow">
        <p:cover dir="rd"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Czym dokładnie jest pisanie dzienników?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Rozmowa z samym sobą</a:t>
            </a:r>
          </a:p>
          <a:p>
            <a:r>
              <a:rPr lang="pl-PL" dirty="0" smtClean="0"/>
              <a:t>Czas na codzienne przemyślenia</a:t>
            </a:r>
          </a:p>
          <a:p>
            <a:r>
              <a:rPr lang="pl-PL" dirty="0" smtClean="0"/>
              <a:t>Sposób przetwarzania trudnych zdarzeń</a:t>
            </a:r>
          </a:p>
          <a:p>
            <a:r>
              <a:rPr lang="pl-PL" dirty="0" smtClean="0"/>
              <a:t>Wyrzucenie spraw z umysłu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pl-PL" altLang="x-none" smtClean="0"/>
              <a:pPr/>
              <a:t>2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Przygotuj się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Wybierz specjalny notatnik</a:t>
            </a:r>
          </a:p>
          <a:p>
            <a:r>
              <a:rPr lang="pl-PL" dirty="0" smtClean="0"/>
              <a:t>Wybierz specjalny czas</a:t>
            </a:r>
          </a:p>
          <a:p>
            <a:r>
              <a:rPr lang="pl-PL" dirty="0" smtClean="0"/>
              <a:t>Wybierz specjalne miejsce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pl-PL" altLang="x-none" smtClean="0"/>
              <a:pPr/>
              <a:t>3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 czym pisać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Pytaj siebie</a:t>
            </a:r>
          </a:p>
          <a:p>
            <a:pPr lvl="1"/>
            <a:r>
              <a:rPr lang="pl-PL" dirty="0" smtClean="0"/>
              <a:t>Jak się teraz czuję?</a:t>
            </a:r>
          </a:p>
          <a:p>
            <a:pPr lvl="1"/>
            <a:r>
              <a:rPr lang="pl-PL" dirty="0" smtClean="0"/>
              <a:t>Co dziś się wydarzyło?</a:t>
            </a:r>
          </a:p>
          <a:p>
            <a:pPr lvl="1"/>
            <a:r>
              <a:rPr lang="pl-PL" dirty="0" smtClean="0"/>
              <a:t>Kim są moi najlepsi przyjaciele i dlaczego?</a:t>
            </a:r>
          </a:p>
          <a:p>
            <a:r>
              <a:rPr lang="pl-PL" dirty="0" smtClean="0"/>
              <a:t>Listy</a:t>
            </a:r>
          </a:p>
          <a:p>
            <a:r>
              <a:rPr lang="pl-PL" dirty="0" smtClean="0"/>
              <a:t>Krótkie opowiadania i wiersze</a:t>
            </a:r>
          </a:p>
          <a:p>
            <a:r>
              <a:rPr lang="pl-PL" dirty="0" smtClean="0"/>
              <a:t>To, co lubiane i nielubiane</a:t>
            </a:r>
          </a:p>
          <a:p>
            <a:r>
              <a:rPr lang="pl-PL" dirty="0" smtClean="0"/>
              <a:t>Marzenia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pl-PL" altLang="x-none" smtClean="0"/>
              <a:pPr/>
              <a:t>4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Rzeczy ważne dla mnie</a:t>
            </a:r>
            <a:endParaRPr lang="pl-PL" dirty="0"/>
          </a:p>
        </p:txBody>
      </p:sp>
      <p:sp>
        <p:nvSpPr>
          <p:cNvPr id="3" name="5-Point Star 2"/>
          <p:cNvSpPr/>
          <p:nvPr/>
        </p:nvSpPr>
        <p:spPr>
          <a:xfrm>
            <a:off x="3200400" y="2057400"/>
            <a:ext cx="2819400" cy="274320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</a:t>
            </a:r>
            <a:endParaRPr lang="pl-PL" dirty="0"/>
          </a:p>
        </p:txBody>
      </p:sp>
      <p:sp>
        <p:nvSpPr>
          <p:cNvPr id="4" name="Right Arrow 3"/>
          <p:cNvSpPr/>
          <p:nvPr/>
        </p:nvSpPr>
        <p:spPr>
          <a:xfrm>
            <a:off x="605227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5" name="Right Arrow 4"/>
          <p:cNvSpPr/>
          <p:nvPr/>
        </p:nvSpPr>
        <p:spPr>
          <a:xfrm flipH="1">
            <a:off x="242465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Up Arrow 5"/>
          <p:cNvSpPr/>
          <p:nvPr/>
        </p:nvSpPr>
        <p:spPr>
          <a:xfrm>
            <a:off x="228600" y="2743200"/>
            <a:ext cx="2057400" cy="1600200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praca</a:t>
            </a:r>
            <a:endParaRPr lang="pl-PL" dirty="0"/>
          </a:p>
        </p:txBody>
      </p:sp>
      <p:sp>
        <p:nvSpPr>
          <p:cNvPr id="7" name="Heart 6"/>
          <p:cNvSpPr/>
          <p:nvPr/>
        </p:nvSpPr>
        <p:spPr>
          <a:xfrm>
            <a:off x="7086600" y="2743200"/>
            <a:ext cx="1600200" cy="16002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" name="Heart 7"/>
          <p:cNvSpPr/>
          <p:nvPr/>
        </p:nvSpPr>
        <p:spPr>
          <a:xfrm>
            <a:off x="7391400" y="3124200"/>
            <a:ext cx="1447800" cy="13716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rodzina</a:t>
            </a:r>
            <a:endParaRPr lang="pl-P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pl-PL" altLang="x-none" smtClean="0"/>
              <a:pPr/>
              <a:t>5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Czy obowiązują reguły?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Uczciwość</a:t>
            </a:r>
          </a:p>
          <a:p>
            <a:r>
              <a:rPr lang="pl-PL" dirty="0" smtClean="0"/>
              <a:t>Pozostaw miejsce na wprowadzanie zmian</a:t>
            </a:r>
          </a:p>
          <a:p>
            <a:r>
              <a:rPr lang="pl-PL" dirty="0" smtClean="0"/>
              <a:t>Zachowaj pisanie w tajemnicy, jeśli chcesz</a:t>
            </a:r>
          </a:p>
          <a:p>
            <a:r>
              <a:rPr lang="pl-PL" dirty="0" smtClean="0"/>
              <a:t>Datuj wpisy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pl-PL" altLang="x-none" smtClean="0"/>
              <a:pPr/>
              <a:t>6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Słynne przykłady</a:t>
            </a:r>
            <a:endParaRPr lang="pl-PL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i="1" dirty="0" err="1" smtClean="0"/>
              <a:t>Walden</a:t>
            </a:r>
            <a:r>
              <a:rPr lang="pl-PL" dirty="0" smtClean="0"/>
              <a:t> wg Henry’ego Davida </a:t>
            </a:r>
            <a:r>
              <a:rPr lang="pl-PL" dirty="0" err="1" smtClean="0"/>
              <a:t>Thoreau</a:t>
            </a:r>
            <a:endParaRPr lang="pl-PL" dirty="0" smtClean="0"/>
          </a:p>
          <a:p>
            <a:r>
              <a:rPr lang="pl-PL" i="1" dirty="0" smtClean="0"/>
              <a:t>Dzienniki Samuela Pepysa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pl-PL" altLang="x-none" smtClean="0"/>
              <a:pPr/>
              <a:t>7</a:t>
            </a:fld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 dir="rd"/>
        <p:sndAc>
          <p:stSnd>
            <p:snd r:embed="rId2" name="wind.wav"/>
          </p:stSnd>
        </p:sndAc>
      </p:transition>
    </mc:Choice>
    <mc:Fallback xmlns="">
      <p:transition spd="slow">
        <p:cover dir="rd"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 close-up design 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ournal" id="{3C62205A-F7CA-4FE8-B61E-2E1CA5AC8BAA}" vid="{5694AFB4-1E03-4309-8A36-05497DBAA6B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ACC996-C95F-47E7-864C-FA0357A42A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DFAACF-68DD-48DC-970B-E3ABB42405DF}">
  <ds:schemaRefs>
    <ds:schemaRef ds:uri="http://schemas.microsoft.com/office/2006/metadata/propertie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1AAA670D-C7AA-43DC-94F6-3D25E625B1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Journal</Template>
  <TotalTime>4</TotalTime>
  <Words>122</Words>
  <Application>Microsoft Office PowerPoint</Application>
  <PresentationFormat>Pokaz na ekranie (4:3)</PresentationFormat>
  <Paragraphs>40</Paragraphs>
  <Slides>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0" baseType="lpstr">
      <vt:lpstr>Arial</vt:lpstr>
      <vt:lpstr>Calibri</vt:lpstr>
      <vt:lpstr>Writing close-up design template</vt:lpstr>
      <vt:lpstr>Kim jestem? Podróż w świat dzienników</vt:lpstr>
      <vt:lpstr>Czym dokładnie jest pisanie dzienników?</vt:lpstr>
      <vt:lpstr>Przygotuj się</vt:lpstr>
      <vt:lpstr>O czym pisać</vt:lpstr>
      <vt:lpstr>Rzeczy ważne dla mnie</vt:lpstr>
      <vt:lpstr>Czy obowiązują reguły?</vt:lpstr>
      <vt:lpstr>Słynne przykłady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Kim jestem? Podróż w świat dzienników</dc:title>
  <cp:lastModifiedBy>Sidney Higa</cp:lastModifiedBy>
  <cp:revision>3</cp:revision>
  <dcterms:created xsi:type="dcterms:W3CDTF">2012-12-02T18:58:21Z</dcterms:created>
  <dcterms:modified xsi:type="dcterms:W3CDTF">2013-03-05T08:14:34Z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0x010100ED178F658795BA48AB8825B4BEF45220</vt:lpwstr>
  </property>
</Properties>
</file>