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B0A8A2A7-C262-48CA-BF06-762E45FC209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CCCD334-5A06-494D-BEF3-10100B3B7D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5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689C1400-7E95-4A1B-80FA-86724D625BA1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1748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B2FE5175-F80E-4505-9783-185501AC65FE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7254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36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 smtClean="0"/>
              <a:t>Click to edit Master subtitle style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>
          <a:xfrm>
            <a:off x="1443038" y="6524625"/>
            <a:ext cx="2133600" cy="3333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733800" y="6524625"/>
            <a:ext cx="2895600" cy="3333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1800" y="6524625"/>
            <a:ext cx="2133600" cy="3333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38EE7833-142D-4584-90D1-95033C54AB7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929C-48F2-4BCB-8285-49ABCF975C6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F4B0-251C-457E-9E16-F64B1EE0DA6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9A82-85D7-496B-8A4A-DDA8E84273B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BAD20-6416-4B1F-A0A3-DC41A7ED8EFA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317A-3B75-4DDB-B687-298E6C6C29DC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 smtClean="0"/>
              <a:t>Click to edit Master text styles</a:t>
            </a:r>
          </a:p>
          <a:p>
            <a:pPr lvl="1"/>
            <a:r>
              <a:rPr lang="en-US" altLang="x-none" smtClean="0"/>
              <a:t>Second level</a:t>
            </a:r>
          </a:p>
          <a:p>
            <a:pPr lvl="2"/>
            <a:r>
              <a:rPr lang="en-US" altLang="x-none" smtClean="0"/>
              <a:t>Third level</a:t>
            </a:r>
          </a:p>
          <a:p>
            <a:pPr lvl="3"/>
            <a:r>
              <a:rPr lang="en-US" altLang="x-none" smtClean="0"/>
              <a:t>Fourth level</a:t>
            </a:r>
          </a:p>
          <a:p>
            <a:pPr lvl="4"/>
            <a:r>
              <a:rPr lang="en-US" altLang="x-none" smtClean="0"/>
              <a:t>Fifth level</a:t>
            </a:r>
            <a:endParaRPr lang="en-US" altLang="x-none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DACBA2D8-C6CE-4EC5-95A3-8DED5FAD43DF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>
          <a:latin typeface="+mj-lt"/>
          <a:ea typeface="+mj-ea"/>
          <a:cs typeface="+mj-cs"/>
        </a:defRPr>
      </a:defPPr>
      <a:lvl1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2133600"/>
            <a:ext cx="7313612" cy="990600"/>
          </a:xfrm>
        </p:spPr>
        <p:txBody>
          <a:bodyPr/>
          <a:lstStyle/>
          <a:p>
            <a:r>
              <a:rPr lang="pl-PL" altLang="x-none" sz="4800" dirty="0"/>
              <a:t>Kim jestem</a:t>
            </a:r>
            <a:r>
              <a:rPr lang="en-US" altLang="x-none" sz="4800" dirty="0" smtClean="0"/>
              <a:t>?</a:t>
            </a:r>
            <a:r>
              <a:rPr lang="en-US" altLang="x-none" i="1" dirty="0" smtClean="0"/>
              <a:t/>
            </a:r>
            <a:br>
              <a:rPr lang="en-US" altLang="x-none" i="1" dirty="0" smtClean="0"/>
            </a:br>
            <a:r>
              <a:rPr lang="pl-PL" altLang="x-none" i="1"/>
              <a:t>Podróż </a:t>
            </a:r>
            <a:r>
              <a:rPr lang="pl-PL" altLang="x-none" i="1" smtClean="0"/>
              <a:t>w </a:t>
            </a:r>
            <a:r>
              <a:rPr lang="pl-PL" altLang="x-none" i="1" dirty="0"/>
              <a:t>świat dzienników</a:t>
            </a:r>
            <a:endParaRPr lang="x-none" altLang="x-none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/>
          <a:p>
            <a:r>
              <a:rPr lang="en-US" altLang="x-none" dirty="0" smtClean="0"/>
              <a:t>John Evans</a:t>
            </a:r>
            <a:r>
              <a:rPr lang="pl-PL" altLang="x-none" dirty="0"/>
              <a:t> redaktor projektu</a:t>
            </a:r>
            <a:endParaRPr lang="en-US" altLang="x-none" dirty="0" smtClean="0"/>
          </a:p>
          <a:p>
            <a:r>
              <a:rPr lang="x-none" altLang="x-none" dirty="0" smtClean="0"/>
              <a:t>G</a:t>
            </a:r>
            <a:r>
              <a:rPr lang="en-US" altLang="x-none" dirty="0" smtClean="0"/>
              <a:t>rowing Pains Series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Czym dokładnie jest pisanie dzienników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Rozmowa z samym sobą</a:t>
            </a:r>
          </a:p>
          <a:p>
            <a:r>
              <a:rPr lang="pl-PL" dirty="0"/>
              <a:t>Czas na codzienne przemyślenia</a:t>
            </a:r>
          </a:p>
          <a:p>
            <a:r>
              <a:rPr lang="pl-PL" dirty="0"/>
              <a:t>Sposób przetworzenia trudnych zdarzeń</a:t>
            </a:r>
          </a:p>
          <a:p>
            <a:r>
              <a:rPr lang="pl-PL" dirty="0"/>
              <a:t>Wyrzucenie spraw z umysłu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Przygotuj się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Wybierz specjalny notatnik</a:t>
            </a:r>
          </a:p>
          <a:p>
            <a:r>
              <a:rPr lang="pl-PL" dirty="0"/>
              <a:t>Wybierz specjalny czas</a:t>
            </a:r>
          </a:p>
          <a:p>
            <a:r>
              <a:rPr lang="pl-PL" dirty="0"/>
              <a:t>Wybierz specjalne miejsce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 czym pisać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Pytaj siebie</a:t>
            </a:r>
            <a:endParaRPr lang="en-US" dirty="0"/>
          </a:p>
          <a:p>
            <a:pPr lvl="1"/>
            <a:r>
              <a:rPr lang="pl-PL" dirty="0"/>
              <a:t>Jak się teraz czuję?</a:t>
            </a:r>
          </a:p>
          <a:p>
            <a:pPr lvl="1"/>
            <a:r>
              <a:rPr lang="pl-PL" dirty="0"/>
              <a:t>Co dziś się wydarzyło?</a:t>
            </a:r>
          </a:p>
          <a:p>
            <a:pPr lvl="1"/>
            <a:r>
              <a:rPr lang="pl-PL" dirty="0"/>
              <a:t>Kim są moi najlepsi przyjaciele i dlaczego</a:t>
            </a:r>
            <a:r>
              <a:rPr lang="en-US" dirty="0" smtClean="0"/>
              <a:t>?</a:t>
            </a:r>
          </a:p>
          <a:p>
            <a:r>
              <a:rPr lang="pl-PL" dirty="0"/>
              <a:t>Listy</a:t>
            </a:r>
          </a:p>
          <a:p>
            <a:r>
              <a:rPr lang="pl-PL" dirty="0"/>
              <a:t>Krótkie opowiadania i wiersze</a:t>
            </a:r>
          </a:p>
          <a:p>
            <a:r>
              <a:rPr lang="pl-PL" dirty="0"/>
              <a:t>To, co lubiane i nielubiane</a:t>
            </a:r>
          </a:p>
          <a:p>
            <a:r>
              <a:rPr lang="pl-PL" dirty="0"/>
              <a:t>Marzenia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Rzeczy ważne dla mnie</a:t>
            </a:r>
            <a:endParaRPr lang="en-US" dirty="0"/>
          </a:p>
        </p:txBody>
      </p:sp>
      <p:sp>
        <p:nvSpPr>
          <p:cNvPr id="3" name="5-Point Star 2"/>
          <p:cNvSpPr/>
          <p:nvPr/>
        </p:nvSpPr>
        <p:spPr>
          <a:xfrm>
            <a:off x="3200400" y="2057400"/>
            <a:ext cx="2819400" cy="2743200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JA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6052279" y="31242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flipH="1">
            <a:off x="2424659" y="31242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228600" y="2743200"/>
            <a:ext cx="2057400" cy="1600200"/>
          </a:xfrm>
          <a:prstGeom prst="up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praca</a:t>
            </a:r>
            <a:endParaRPr lang="en-US" dirty="0"/>
          </a:p>
        </p:txBody>
      </p:sp>
      <p:sp>
        <p:nvSpPr>
          <p:cNvPr id="7" name="Heart 6"/>
          <p:cNvSpPr/>
          <p:nvPr/>
        </p:nvSpPr>
        <p:spPr>
          <a:xfrm>
            <a:off x="7086600" y="2743200"/>
            <a:ext cx="1600200" cy="1600200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Heart 7"/>
          <p:cNvSpPr/>
          <p:nvPr/>
        </p:nvSpPr>
        <p:spPr>
          <a:xfrm>
            <a:off x="7391400" y="3124200"/>
            <a:ext cx="1447800" cy="1371600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rodzina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Czy obowiązują reguły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Uczciwość</a:t>
            </a:r>
            <a:endParaRPr lang="en-US" dirty="0"/>
          </a:p>
          <a:p>
            <a:r>
              <a:rPr lang="pl-PL" dirty="0"/>
              <a:t>Pozostaw miejsce na zmiany</a:t>
            </a:r>
            <a:endParaRPr lang="en-US" dirty="0"/>
          </a:p>
          <a:p>
            <a:r>
              <a:rPr lang="pl-PL" dirty="0"/>
              <a:t>Zachowaj pisanie w tajemnicy, jeśli chcesz</a:t>
            </a:r>
          </a:p>
          <a:p>
            <a:r>
              <a:rPr lang="pl-PL" dirty="0"/>
              <a:t>Datuj wpisy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Słynne przykłady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i="1" dirty="0" err="1"/>
              <a:t>Walden</a:t>
            </a:r>
            <a:r>
              <a:rPr lang="pl-PL" dirty="0"/>
              <a:t> wg Henry’ego Davida </a:t>
            </a:r>
            <a:r>
              <a:rPr lang="pl-PL" dirty="0" err="1"/>
              <a:t>Thoreau</a:t>
            </a:r>
            <a:endParaRPr lang="pl-PL" dirty="0"/>
          </a:p>
          <a:p>
            <a:r>
              <a:rPr lang="pl-PL" i="1" dirty="0"/>
              <a:t>Dzienniki Samuela Pepysa</a:t>
            </a:r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riting close-up design 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JournalingB_start [Read-Only]" id="{591EBE2B-2FBF-45B5-A7EE-63A802A80FB1}" vid="{DA772752-2E3D-4EBA-BC8A-977C0208114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BDFAACF-68DD-48DC-970B-E3ABB42405DF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1AAA670D-C7AA-43DC-94F6-3D25E625B1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E79373-DF26-4E43-A630-3E389C671E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JournalingB</Template>
  <TotalTime>5</TotalTime>
  <Words>115</Words>
  <Application>Microsoft Office PowerPoint</Application>
  <PresentationFormat>Pokaz na ekranie (4:3)</PresentationFormat>
  <Paragraphs>34</Paragraphs>
  <Slides>7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0" baseType="lpstr">
      <vt:lpstr>Arial</vt:lpstr>
      <vt:lpstr>Calibri</vt:lpstr>
      <vt:lpstr>Writing close-up design template</vt:lpstr>
      <vt:lpstr>Kim jestem? Podróż w świat dzienników</vt:lpstr>
      <vt:lpstr>Czym dokładnie jest pisanie dzienników?</vt:lpstr>
      <vt:lpstr>Przygotuj się</vt:lpstr>
      <vt:lpstr>O czym pisać</vt:lpstr>
      <vt:lpstr>Rzeczy ważne dla mnie</vt:lpstr>
      <vt:lpstr>Czy obowiązują reguły?</vt:lpstr>
      <vt:lpstr>Słynne przykłady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Kim jestem? Podróż w świat dzienników</dc:title>
  <cp:lastModifiedBy>Sidney Higa</cp:lastModifiedBy>
  <cp:revision>4</cp:revision>
  <dcterms:created xsi:type="dcterms:W3CDTF">2012-11-10T21:47:22Z</dcterms:created>
  <dcterms:modified xsi:type="dcterms:W3CDTF">2013-03-05T08:03:00Z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TC011594371033</vt:lpwstr>
  </property>
  <property fmtid="{D5CDD505-2E9C-101B-9397-08002B2CF9AE}" pid="3" name="ContentTypeId">
    <vt:lpwstr>0x010100ED178F658795BA48AB8825B4BEF45220</vt:lpwstr>
  </property>
</Properties>
</file>