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4"/>
  </p:sldMasterIdLst>
  <p:sldIdLst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397" autoAdjust="0"/>
    <p:restoredTop sz="94660"/>
  </p:normalViewPr>
  <p:slideViewPr>
    <p:cSldViewPr snapToGrid="0">
      <p:cViewPr varScale="1">
        <p:scale>
          <a:sx n="86" d="100"/>
          <a:sy n="86" d="100"/>
        </p:scale>
        <p:origin x="78" y="1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743200" y="1752600"/>
            <a:ext cx="5486400" cy="838200"/>
          </a:xfrm>
        </p:spPr>
        <p:txBody>
          <a:bodyPr/>
          <a:lstStyle>
            <a:lvl1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3200" b="0" i="0" u="none" strike="noStrike" baseline="0">
                <a:solidFill>
                  <a:srgbClr val="79551B">
                    <a:alpha val="100000"/>
                  </a:srgbClr>
                </a:solidFill>
                <a:effectLst/>
                <a:latin typeface="Palatino Linotype"/>
              </a:defRPr>
            </a:lvl1pPr>
          </a:lstStyle>
          <a:p>
            <a:r>
              <a:rPr lang="en-US" altLang="x-none"/>
              <a:t>Click to edit Master title style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743200" y="2743200"/>
            <a:ext cx="5486400" cy="457200"/>
          </a:xfrm>
        </p:spPr>
        <p:txBody>
          <a:bodyPr/>
          <a:lstStyle>
            <a:lvl1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None/>
              <a:tabLst/>
              <a:defRPr kumimoji="0" sz="2000" b="0" i="0" u="none" strike="noStrike" baseline="0">
                <a:solidFill>
                  <a:srgbClr val="79551B">
                    <a:alpha val="100000"/>
                  </a:srgbClr>
                </a:solidFill>
                <a:effectLst/>
                <a:latin typeface="Palatino Linotype"/>
              </a:defRPr>
            </a:lvl1pPr>
          </a:lstStyle>
          <a:p>
            <a:r>
              <a:rPr lang="en-US" altLang="x-none"/>
              <a:t>Click to edit Master subtitle style</a:t>
            </a:r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914400" y="5886450"/>
            <a:ext cx="1752600" cy="381000"/>
          </a:xfrm>
        </p:spPr>
        <p:txBody>
          <a:bodyPr/>
          <a:lstStyle>
            <a:lvl1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rgbClr val="79551B">
                    <a:alpha val="100000"/>
                  </a:srgbClr>
                </a:solidFill>
                <a:effectLst/>
                <a:latin typeface="Palatino Linotype"/>
              </a:defRPr>
            </a:lvl1pPr>
          </a:lstStyle>
          <a:p>
            <a:endParaRPr lang="en-US" altLang="x-none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5886450"/>
            <a:ext cx="2895600" cy="381000"/>
          </a:xfrm>
        </p:spPr>
        <p:txBody>
          <a:bodyPr/>
          <a:lstStyle>
            <a:lvl1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rgbClr val="79551B">
                    <a:alpha val="100000"/>
                  </a:srgbClr>
                </a:solidFill>
                <a:effectLst/>
                <a:latin typeface="Palatino Linotype"/>
              </a:defRPr>
            </a:lvl1pPr>
          </a:lstStyle>
          <a:p>
            <a:endParaRPr lang="en-US" altLang="x-none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477000" y="5886450"/>
            <a:ext cx="1752600" cy="381000"/>
          </a:xfrm>
        </p:spPr>
        <p:txBody>
          <a:bodyPr/>
          <a:lstStyle>
            <a:lvl1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rgbClr val="79551B">
                    <a:alpha val="100000"/>
                  </a:srgbClr>
                </a:solidFill>
                <a:effectLst/>
                <a:latin typeface="Palatino Linotype"/>
              </a:defRPr>
            </a:lvl1pPr>
          </a:lstStyle>
          <a:p>
            <a:fld id="{6740AA2C-8C26-4934-8CA7-1CA00399132D}" type="slidenum">
              <a:rPr lang="en-US" altLang="x-none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2945806366"/>
      </p:ext>
    </p:extLst>
  </p:cSld>
  <p:clrMapOvr>
    <a:overrideClrMapping bg1="dk2" tx1="lt1" bg2="dk1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3686E-D15A-4570-824B-29E8B827DFB8}" type="slidenum">
              <a:rPr lang="en-US" altLang="x-none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71753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F9BE6F-6BCB-464D-8F6C-EDC3F0BD92F1}" type="slidenum">
              <a:rPr lang="en-US" altLang="x-none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8621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5">
            <a:alphaModFix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741613" y="762000"/>
            <a:ext cx="5484812" cy="9144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ctr" compatLnSpc="1"/>
          <a:lstStyle/>
          <a:p>
            <a:pPr lvl="0"/>
            <a:r>
              <a:rPr lang="en-US" altLang="x-none"/>
              <a:t>Click to edit Master title style</a:t>
            </a:r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741613" y="1828800"/>
            <a:ext cx="5484812" cy="3886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lvl="0"/>
            <a:r>
              <a:rPr lang="en-US" altLang="x-none"/>
              <a:t>Click to edit Master text styles</a:t>
            </a:r>
            <a:endParaRPr lang="en-US"/>
          </a:p>
          <a:p>
            <a:pPr lvl="1"/>
            <a:r>
              <a:rPr lang="en-US" altLang="x-none"/>
              <a:t>Second level</a:t>
            </a:r>
          </a:p>
          <a:p>
            <a:pPr lvl="2"/>
            <a:r>
              <a:rPr lang="en-US" altLang="x-none"/>
              <a:t>Third level</a:t>
            </a:r>
          </a:p>
          <a:p>
            <a:pPr lvl="3"/>
            <a:r>
              <a:rPr lang="en-US" altLang="x-none"/>
              <a:t>Fourth level</a:t>
            </a:r>
          </a:p>
          <a:p>
            <a:pPr lvl="4"/>
            <a:r>
              <a:rPr lang="en-US" altLang="x-none"/>
              <a:t>Fifth level</a:t>
            </a:r>
          </a:p>
        </p:txBody>
      </p:sp>
      <p:sp>
        <p:nvSpPr>
          <p:cNvPr id="1032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5886450"/>
            <a:ext cx="1752600" cy="3810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rgbClr val="79551B">
                    <a:alpha val="100000"/>
                  </a:srgbClr>
                </a:solidFill>
                <a:effectLst/>
                <a:latin typeface="Palatino Linotype"/>
              </a:defRPr>
            </a:lvl1pPr>
          </a:lstStyle>
          <a:p>
            <a:endParaRPr lang="en-US" altLang="x-none"/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5886450"/>
            <a:ext cx="2895600" cy="3810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rgbClr val="79551B">
                    <a:alpha val="100000"/>
                  </a:srgbClr>
                </a:solidFill>
                <a:effectLst/>
                <a:latin typeface="Palatino Linotype"/>
              </a:defRPr>
            </a:lvl1pPr>
          </a:lstStyle>
          <a:p>
            <a:endParaRPr lang="en-US" altLang="x-none"/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477000" y="5886450"/>
            <a:ext cx="1752600" cy="3810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rgbClr val="79551B">
                    <a:alpha val="100000"/>
                  </a:srgbClr>
                </a:solidFill>
                <a:effectLst/>
                <a:latin typeface="Palatino Linotype"/>
              </a:defRPr>
            </a:lvl1pPr>
          </a:lstStyle>
          <a:p>
            <a:fld id="{A052C974-EEDD-4E79-811F-F10500589B73}" type="slidenum">
              <a:rPr lang="en-US" altLang="x-none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1169632456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</p:sldLayoutIdLst>
  <p:txStyles>
    <p:titleStyle>
      <a:defPPr>
        <a:defRPr>
          <a:latin typeface="+mj-lt"/>
          <a:ea typeface="+mj-ea"/>
          <a:cs typeface="+mj-cs"/>
        </a:defRPr>
      </a:defPPr>
      <a:lvl1pPr algn="l" fontAlgn="base">
        <a:spcBef>
          <a:spcPct val="0"/>
        </a:spcBef>
        <a:spcAft>
          <a:spcPct val="0"/>
        </a:spcAft>
        <a:defRPr sz="3200">
          <a:solidFill>
            <a:srgbClr val="79551B">
              <a:alpha val="100000"/>
            </a:srgbClr>
          </a:solidFill>
          <a:latin typeface="+mj-lt"/>
          <a:ea typeface="+mj-ea"/>
          <a:cs typeface="+mj-cs"/>
        </a:defRPr>
      </a:lvl1pPr>
      <a:lvl2pPr algn="l" fontAlgn="base">
        <a:spcBef>
          <a:spcPct val="0"/>
        </a:spcBef>
        <a:spcAft>
          <a:spcPct val="0"/>
        </a:spcAft>
        <a:defRPr sz="3200">
          <a:solidFill>
            <a:srgbClr val="79551B">
              <a:alpha val="100000"/>
            </a:srgbClr>
          </a:solidFill>
          <a:latin typeface="+mj-lt"/>
          <a:ea typeface="+mj-ea"/>
          <a:cs typeface="+mj-cs"/>
        </a:defRPr>
      </a:lvl2pPr>
      <a:lvl3pPr algn="l" fontAlgn="base">
        <a:spcBef>
          <a:spcPct val="0"/>
        </a:spcBef>
        <a:spcAft>
          <a:spcPct val="0"/>
        </a:spcAft>
        <a:defRPr sz="3200">
          <a:solidFill>
            <a:srgbClr val="79551B">
              <a:alpha val="100000"/>
            </a:srgbClr>
          </a:solidFill>
          <a:latin typeface="+mj-lt"/>
          <a:ea typeface="+mj-ea"/>
          <a:cs typeface="+mj-cs"/>
        </a:defRPr>
      </a:lvl3pPr>
      <a:lvl4pPr algn="l" fontAlgn="base">
        <a:spcBef>
          <a:spcPct val="0"/>
        </a:spcBef>
        <a:spcAft>
          <a:spcPct val="0"/>
        </a:spcAft>
        <a:defRPr sz="3200">
          <a:solidFill>
            <a:srgbClr val="79551B">
              <a:alpha val="100000"/>
            </a:srgbClr>
          </a:solidFill>
          <a:latin typeface="+mj-lt"/>
          <a:ea typeface="+mj-ea"/>
          <a:cs typeface="+mj-cs"/>
        </a:defRPr>
      </a:lvl4pPr>
      <a:lvl5pPr algn="l" fontAlgn="base">
        <a:spcBef>
          <a:spcPct val="0"/>
        </a:spcBef>
        <a:spcAft>
          <a:spcPct val="0"/>
        </a:spcAft>
        <a:defRPr sz="3200">
          <a:solidFill>
            <a:srgbClr val="79551B">
              <a:alpha val="100000"/>
            </a:srgbClr>
          </a:solidFill>
          <a:latin typeface="+mj-lt"/>
          <a:ea typeface="+mj-ea"/>
          <a:cs typeface="+mj-cs"/>
        </a:defRPr>
      </a:lvl5pPr>
      <a:lvl6pPr marL="0" algn="l" fontAlgn="base">
        <a:spcBef>
          <a:spcPct val="0"/>
        </a:spcBef>
        <a:spcAft>
          <a:spcPct val="0"/>
        </a:spcAft>
        <a:defRPr sz="3200">
          <a:solidFill>
            <a:srgbClr val="79551B">
              <a:alpha val="100000"/>
            </a:srgbClr>
          </a:solidFill>
          <a:latin typeface="+mj-lt"/>
          <a:ea typeface="+mj-ea"/>
          <a:cs typeface="+mj-cs"/>
        </a:defRPr>
      </a:lvl6pPr>
      <a:lvl7pPr marL="457200" algn="l" fontAlgn="base">
        <a:spcBef>
          <a:spcPct val="0"/>
        </a:spcBef>
        <a:spcAft>
          <a:spcPct val="0"/>
        </a:spcAft>
        <a:defRPr sz="3200">
          <a:solidFill>
            <a:srgbClr val="79551B">
              <a:alpha val="100000"/>
            </a:srgbClr>
          </a:solidFill>
          <a:latin typeface="+mj-lt"/>
          <a:ea typeface="+mj-ea"/>
          <a:cs typeface="+mj-cs"/>
        </a:defRPr>
      </a:lvl7pPr>
      <a:lvl8pPr marL="914400" algn="l" fontAlgn="base">
        <a:spcBef>
          <a:spcPct val="0"/>
        </a:spcBef>
        <a:spcAft>
          <a:spcPct val="0"/>
        </a:spcAft>
        <a:defRPr sz="3200">
          <a:solidFill>
            <a:srgbClr val="79551B">
              <a:alpha val="100000"/>
            </a:srgbClr>
          </a:solidFill>
          <a:latin typeface="+mj-lt"/>
          <a:ea typeface="+mj-ea"/>
          <a:cs typeface="+mj-cs"/>
        </a:defRPr>
      </a:lvl8pPr>
      <a:lvl9pPr marL="1371600" algn="l" fontAlgn="base">
        <a:spcBef>
          <a:spcPct val="0"/>
        </a:spcBef>
        <a:spcAft>
          <a:spcPct val="0"/>
        </a:spcAft>
        <a:defRPr sz="3200">
          <a:solidFill>
            <a:srgbClr val="79551B">
              <a:alpha val="100000"/>
            </a:srgbClr>
          </a:solidFill>
          <a:latin typeface="+mj-lt"/>
          <a:ea typeface="+mj-ea"/>
          <a:cs typeface="+mj-cs"/>
        </a:defRPr>
      </a:lvl9pPr>
    </p:titleStyle>
    <p:bodyStyle>
      <a:defPPr>
        <a:defRPr>
          <a:latin typeface="+mn-lt"/>
          <a:ea typeface="+mn-ea"/>
          <a:cs typeface="+mn-cs"/>
        </a:defRPr>
      </a:defPPr>
      <a:lvl1pPr marL="342900" indent="-342900" algn="l" fontAlgn="base">
        <a:spcBef>
          <a:spcPct val="20000"/>
        </a:spcBef>
        <a:spcAft>
          <a:spcPct val="0"/>
        </a:spcAft>
        <a:buChar char="•"/>
        <a:defRPr sz="2800">
          <a:solidFill>
            <a:srgbClr val="79551B">
              <a:alpha val="100000"/>
            </a:srgbClr>
          </a:solidFill>
          <a:latin typeface="+mn-lt"/>
          <a:ea typeface="+mn-ea"/>
          <a:cs typeface="+mn-cs"/>
        </a:defRPr>
      </a:lvl1pPr>
      <a:lvl2pPr marL="742950" indent="-285750" algn="l" fontAlgn="base">
        <a:spcBef>
          <a:spcPct val="20000"/>
        </a:spcBef>
        <a:spcAft>
          <a:spcPct val="0"/>
        </a:spcAft>
        <a:buChar char="–"/>
        <a:defRPr sz="2400">
          <a:solidFill>
            <a:srgbClr val="79551B">
              <a:alpha val="100000"/>
            </a:srgbClr>
          </a:solidFill>
          <a:latin typeface="+mn-lt"/>
          <a:ea typeface="+mn-ea"/>
          <a:cs typeface="+mn-cs"/>
        </a:defRPr>
      </a:lvl2pPr>
      <a:lvl3pPr marL="1143000" indent="-228600" algn="l" fontAlgn="base">
        <a:spcBef>
          <a:spcPct val="20000"/>
        </a:spcBef>
        <a:spcAft>
          <a:spcPct val="0"/>
        </a:spcAft>
        <a:buChar char="•"/>
        <a:defRPr sz="2000">
          <a:solidFill>
            <a:srgbClr val="79551B">
              <a:alpha val="100000"/>
            </a:srgbClr>
          </a:solidFill>
          <a:latin typeface="+mn-lt"/>
          <a:ea typeface="+mn-ea"/>
          <a:cs typeface="+mn-cs"/>
        </a:defRPr>
      </a:lvl3pPr>
      <a:lvl4pPr marL="1600200" indent="-228600" algn="l" fontAlgn="base">
        <a:spcBef>
          <a:spcPct val="20000"/>
        </a:spcBef>
        <a:spcAft>
          <a:spcPct val="0"/>
        </a:spcAft>
        <a:buChar char="–"/>
        <a:defRPr>
          <a:solidFill>
            <a:srgbClr val="79551B">
              <a:alpha val="100000"/>
            </a:srgbClr>
          </a:solidFill>
          <a:latin typeface="+mn-lt"/>
          <a:ea typeface="+mn-ea"/>
          <a:cs typeface="+mn-cs"/>
        </a:defRPr>
      </a:lvl4pPr>
      <a:lvl5pPr marL="2057400" indent="-228600" algn="l" fontAlgn="base">
        <a:spcBef>
          <a:spcPct val="20000"/>
        </a:spcBef>
        <a:spcAft>
          <a:spcPct val="0"/>
        </a:spcAft>
        <a:buChar char="»"/>
        <a:defRPr sz="1600">
          <a:solidFill>
            <a:srgbClr val="79551B">
              <a:alpha val="100000"/>
            </a:srgbClr>
          </a:solidFill>
          <a:latin typeface="+mn-lt"/>
          <a:ea typeface="+mn-ea"/>
          <a:cs typeface="+mn-cs"/>
        </a:defRPr>
      </a:lvl5pPr>
      <a:lvl6pPr marL="2057400" indent="-228600" algn="l" fontAlgn="base">
        <a:spcBef>
          <a:spcPct val="20000"/>
        </a:spcBef>
        <a:spcAft>
          <a:spcPct val="0"/>
        </a:spcAft>
        <a:buChar char="»"/>
        <a:defRPr sz="1600">
          <a:solidFill>
            <a:srgbClr val="79551B">
              <a:alpha val="100000"/>
            </a:srgbClr>
          </a:solidFill>
          <a:latin typeface="+mn-lt"/>
          <a:ea typeface="+mn-ea"/>
          <a:cs typeface="+mn-cs"/>
        </a:defRPr>
      </a:lvl6pPr>
      <a:lvl7pPr marL="2514600" indent="-228600" algn="l" fontAlgn="base">
        <a:spcBef>
          <a:spcPct val="20000"/>
        </a:spcBef>
        <a:spcAft>
          <a:spcPct val="0"/>
        </a:spcAft>
        <a:buChar char="»"/>
        <a:defRPr sz="1600">
          <a:solidFill>
            <a:srgbClr val="79551B">
              <a:alpha val="100000"/>
            </a:srgbClr>
          </a:solidFill>
          <a:latin typeface="+mn-lt"/>
          <a:ea typeface="+mn-ea"/>
          <a:cs typeface="+mn-cs"/>
        </a:defRPr>
      </a:lvl7pPr>
      <a:lvl8pPr marL="2971800" indent="-228600" algn="l" fontAlgn="base">
        <a:spcBef>
          <a:spcPct val="20000"/>
        </a:spcBef>
        <a:spcAft>
          <a:spcPct val="0"/>
        </a:spcAft>
        <a:buChar char="»"/>
        <a:defRPr sz="1600">
          <a:solidFill>
            <a:srgbClr val="79551B">
              <a:alpha val="100000"/>
            </a:srgbClr>
          </a:solidFill>
          <a:latin typeface="+mn-lt"/>
          <a:ea typeface="+mn-ea"/>
          <a:cs typeface="+mn-cs"/>
        </a:defRPr>
      </a:lvl8pPr>
      <a:lvl9pPr marL="3429000" indent="-228600" algn="l" fontAlgn="base">
        <a:spcBef>
          <a:spcPct val="20000"/>
        </a:spcBef>
        <a:spcAft>
          <a:spcPct val="0"/>
        </a:spcAft>
        <a:buChar char="»"/>
        <a:defRPr sz="1600">
          <a:solidFill>
            <a:srgbClr val="79551B">
              <a:alpha val="100000"/>
            </a:srgbClr>
          </a:solidFill>
          <a:latin typeface="+mn-lt"/>
          <a:ea typeface="+mn-ea"/>
          <a:cs typeface="+mn-cs"/>
        </a:defRPr>
      </a:lvl9pPr>
    </p:bodyStyle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l-PL" smtClean="0"/>
              <a:t>Spotkanie </a:t>
            </a:r>
            <a:r>
              <a:rPr lang="pl-PL" dirty="0" smtClean="0"/>
              <a:t>sprzedażowe</a:t>
            </a:r>
            <a:endParaRPr lang="en-US" dirty="0"/>
          </a:p>
        </p:txBody>
      </p:sp>
      <p:sp>
        <p:nvSpPr>
          <p:cNvPr id="13" name="Rectang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pl-PL" dirty="0" smtClean="0"/>
              <a:t>Wyniki z maja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1" name="Rectangle 3"/>
          <p:cNvSpPr>
            <a:spLocks noGrp="1"/>
          </p:cNvSpPr>
          <p:nvPr>
            <p:ph type="body" idx="1"/>
          </p:nvPr>
        </p:nvSpPr>
        <p:spPr>
          <a:xfrm>
            <a:off x="2552700" y="1828800"/>
            <a:ext cx="5673725" cy="3886200"/>
          </a:xfrm>
        </p:spPr>
        <p:txBody>
          <a:bodyPr/>
          <a:lstStyle/>
          <a:p>
            <a:r>
              <a:rPr lang="pl-PL" dirty="0" smtClean="0"/>
              <a:t>Prezentacja raportu sprzedaży</a:t>
            </a:r>
            <a:endParaRPr lang="en-US" dirty="0"/>
          </a:p>
          <a:p>
            <a:r>
              <a:rPr lang="pl-PL" dirty="0" smtClean="0"/>
              <a:t>Analiza sprzedaży</a:t>
            </a:r>
            <a:endParaRPr lang="en-US" dirty="0" smtClean="0"/>
          </a:p>
          <a:p>
            <a:r>
              <a:rPr lang="pl-PL" dirty="0" smtClean="0"/>
              <a:t>Letnie wydarzania sprzedażowe</a:t>
            </a:r>
            <a:endParaRPr lang="en-US" dirty="0" smtClean="0"/>
          </a:p>
          <a:p>
            <a:r>
              <a:rPr lang="pl-PL" dirty="0" smtClean="0"/>
              <a:t>Produkt miesiąca</a:t>
            </a:r>
            <a:endParaRPr lang="en-US" dirty="0" smtClean="0"/>
          </a:p>
          <a:p>
            <a:r>
              <a:rPr lang="pl-PL" dirty="0" smtClean="0"/>
              <a:t>Co nowego</a:t>
            </a:r>
            <a:r>
              <a:rPr lang="en-US" dirty="0" smtClean="0"/>
              <a:t>?</a:t>
            </a:r>
          </a:p>
          <a:p>
            <a:r>
              <a:rPr lang="pl-PL" dirty="0" smtClean="0"/>
              <a:t>Nagrody dla sprzedawców</a:t>
            </a:r>
            <a:endParaRPr lang="en-US" dirty="0" smtClean="0"/>
          </a:p>
          <a:p>
            <a:r>
              <a:rPr lang="pl-PL" dirty="0" smtClean="0"/>
              <a:t>Desery</a:t>
            </a:r>
            <a:r>
              <a:rPr lang="en-US" dirty="0" smtClean="0"/>
              <a:t>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Raport sprzedaży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 smtClean="0"/>
              <a:t>Przegląd wyników z kwietnia</a:t>
            </a:r>
            <a:endParaRPr lang="en-US" dirty="0"/>
          </a:p>
          <a:p>
            <a:r>
              <a:rPr lang="pl-PL" dirty="0" smtClean="0"/>
              <a:t>Raport majowy</a:t>
            </a:r>
            <a:endParaRPr lang="en-US" dirty="0" smtClean="0"/>
          </a:p>
          <a:p>
            <a:pPr lvl="1"/>
            <a:r>
              <a:rPr lang="en-US" dirty="0" smtClean="0"/>
              <a:t> Jill </a:t>
            </a:r>
            <a:r>
              <a:rPr lang="en-US" dirty="0" err="1" smtClean="0"/>
              <a:t>Shrader</a:t>
            </a:r>
            <a:endParaRPr lang="en-US" dirty="0" smtClean="0"/>
          </a:p>
          <a:p>
            <a:pPr lvl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Analiza miesięczna</a:t>
            </a:r>
            <a:endParaRPr lang="en-US" dirty="0"/>
          </a:p>
        </p:txBody>
      </p:sp>
      <p:sp>
        <p:nvSpPr>
          <p:cNvPr id="8" name="Rectangle 3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l-PL" dirty="0" smtClean="0"/>
              <a:t>Sprzedaż miesięczna</a:t>
            </a:r>
            <a:endParaRPr lang="en-US" dirty="0"/>
          </a:p>
          <a:p>
            <a:pPr lvl="1"/>
            <a:r>
              <a:rPr lang="pl-PL" dirty="0" smtClean="0"/>
              <a:t>Różnica w odniesieniu do kwietnia</a:t>
            </a:r>
            <a:endParaRPr lang="en-US" dirty="0" smtClean="0"/>
          </a:p>
          <a:p>
            <a:pPr lvl="1"/>
            <a:r>
              <a:rPr lang="pl-PL" dirty="0" smtClean="0"/>
              <a:t>Różnice w odniesieniu do poprzednich lat</a:t>
            </a:r>
            <a:endParaRPr lang="en-US" dirty="0" smtClean="0"/>
          </a:p>
          <a:p>
            <a:r>
              <a:rPr lang="pl-PL" dirty="0" smtClean="0"/>
              <a:t>Analiza poszczególnych linii produktowych</a:t>
            </a:r>
            <a:endParaRPr lang="en-US" dirty="0" smtClean="0"/>
          </a:p>
          <a:p>
            <a:pPr lvl="1"/>
            <a:r>
              <a:rPr lang="pl-PL" dirty="0" smtClean="0"/>
              <a:t>Produkty najlepiej/najgorzej sprzedające się</a:t>
            </a:r>
            <a:endParaRPr lang="en-US" dirty="0" smtClean="0"/>
          </a:p>
          <a:p>
            <a:pPr lvl="2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Letnie wydarzenie sprzedażowe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 smtClean="0"/>
              <a:t>Wyprzedaż magazynu</a:t>
            </a:r>
            <a:endParaRPr lang="en-US" dirty="0"/>
          </a:p>
          <a:p>
            <a:pPr lvl="0"/>
            <a:r>
              <a:rPr lang="pl-PL" dirty="0" smtClean="0"/>
              <a:t>Większe rabaty</a:t>
            </a:r>
            <a:endParaRPr lang="en-US" baseline="0" dirty="0" smtClean="0"/>
          </a:p>
          <a:p>
            <a:pPr lvl="0"/>
            <a:r>
              <a:rPr lang="pl-PL" dirty="0" smtClean="0"/>
              <a:t>Darmowa dostawa</a:t>
            </a:r>
            <a:endParaRPr lang="en-US" dirty="0" smtClean="0"/>
          </a:p>
          <a:p>
            <a:r>
              <a:rPr lang="pl-PL" dirty="0" smtClean="0"/>
              <a:t>Co uwzględniać</a:t>
            </a:r>
            <a:r>
              <a:rPr lang="en-US" dirty="0" smtClean="0"/>
              <a:t>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Produkt miesiąca</a:t>
            </a:r>
            <a:endParaRPr lang="en-US" dirty="0"/>
          </a:p>
        </p:txBody>
      </p:sp>
      <p:sp>
        <p:nvSpPr>
          <p:cNvPr id="29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 smtClean="0"/>
              <a:t>Magazyn bambusów</a:t>
            </a:r>
            <a:endParaRPr lang="en-US" dirty="0"/>
          </a:p>
          <a:p>
            <a:pPr lvl="1"/>
            <a:r>
              <a:rPr lang="pl-PL" dirty="0" smtClean="0"/>
              <a:t>Sprzedaż</a:t>
            </a:r>
            <a:endParaRPr lang="en-US" dirty="0" smtClean="0"/>
          </a:p>
          <a:p>
            <a:pPr lvl="1"/>
            <a:r>
              <a:rPr lang="pl-PL" dirty="0" smtClean="0"/>
              <a:t>Oczekiwania na kolejny miesiąc/kwartał</a:t>
            </a:r>
            <a:endParaRPr lang="en-US" dirty="0" smtClean="0"/>
          </a:p>
          <a:p>
            <a:pPr lvl="1"/>
            <a:r>
              <a:rPr lang="pl-PL" dirty="0" smtClean="0"/>
              <a:t>Letnie wydarzenie sprzedażowe</a:t>
            </a:r>
            <a:r>
              <a:rPr lang="en-US" dirty="0" smtClean="0"/>
              <a:t>?</a:t>
            </a:r>
          </a:p>
          <a:p>
            <a:pPr lvl="1"/>
            <a:r>
              <a:rPr lang="pl-PL" dirty="0" smtClean="0"/>
              <a:t>Rozszerzyć czy zmniejszyć linię produktową</a:t>
            </a:r>
            <a:r>
              <a:rPr lang="en-US" dirty="0" smtClean="0"/>
              <a:t>?</a:t>
            </a:r>
          </a:p>
        </p:txBody>
      </p:sp>
      <p:pic>
        <p:nvPicPr>
          <p:cNvPr id="2051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81600" y="4724400"/>
            <a:ext cx="1042988" cy="14478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</p:pic>
      <p:pic>
        <p:nvPicPr>
          <p:cNvPr id="205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52800" y="4724400"/>
            <a:ext cx="1042988" cy="14478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Linia produktów bambusowych</a:t>
            </a:r>
            <a:endParaRPr lang="en-US" dirty="0"/>
          </a:p>
        </p:txBody>
      </p:sp>
      <p:graphicFrame>
        <p:nvGraphicFramePr>
          <p:cNvPr id="4" name="Table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71380352"/>
              </p:ext>
            </p:extLst>
          </p:nvPr>
        </p:nvGraphicFramePr>
        <p:xfrm>
          <a:off x="2741613" y="1828800"/>
          <a:ext cx="5183188" cy="2103120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1295797"/>
                <a:gridCol w="1295797"/>
                <a:gridCol w="1295797"/>
                <a:gridCol w="1295797"/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Produkt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smtClean="0"/>
                        <a:t>Magazyn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smtClean="0"/>
                        <a:t>Sprzedaż w maju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YTD</a:t>
                      </a:r>
                      <a:endParaRPr lang="en-US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pl-PL" dirty="0" smtClean="0"/>
                        <a:t>Doniczki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54</a:t>
                      </a:r>
                      <a:endParaRPr lang="en-US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pl-PL" dirty="0" smtClean="0"/>
                        <a:t>Stoliki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14</a:t>
                      </a:r>
                      <a:endParaRPr lang="en-US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pl-PL" dirty="0" smtClean="0"/>
                        <a:t>Tace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46</a:t>
                      </a:r>
                      <a:endParaRPr lang="en-US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pl-PL" dirty="0" smtClean="0"/>
                        <a:t>Regały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22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Co nowego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 smtClean="0"/>
              <a:t>Raport o kupujących</a:t>
            </a:r>
            <a:endParaRPr lang="en-US" dirty="0"/>
          </a:p>
          <a:p>
            <a:r>
              <a:rPr lang="pl-PL" dirty="0" smtClean="0"/>
              <a:t>Jaki jest następny trend</a:t>
            </a:r>
            <a:r>
              <a:rPr lang="en-US" dirty="0" smtClean="0"/>
              <a:t>?</a:t>
            </a:r>
          </a:p>
          <a:p>
            <a:r>
              <a:rPr lang="pl-PL" dirty="0" smtClean="0"/>
              <a:t>Przyspieszenie jesienne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Uznanie</a:t>
            </a:r>
            <a:endParaRPr lang="en-US" dirty="0"/>
          </a:p>
        </p:txBody>
      </p:sp>
      <p:sp>
        <p:nvSpPr>
          <p:cNvPr id="18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 smtClean="0"/>
              <a:t>Nagroda dla najlepszego sprzedawcy trafia do </a:t>
            </a:r>
            <a:r>
              <a:rPr lang="en-US" dirty="0" smtClean="0"/>
              <a:t>…..</a:t>
            </a:r>
            <a:endParaRPr lang="en-US" dirty="0"/>
          </a:p>
          <a:p>
            <a:r>
              <a:rPr lang="pl-PL" dirty="0" smtClean="0"/>
              <a:t>Czas na deser po spotkaniu</a:t>
            </a:r>
            <a:r>
              <a:rPr lang="en-US" dirty="0" smtClean="0"/>
              <a:t>!</a:t>
            </a:r>
          </a:p>
          <a:p>
            <a:endParaRPr lang="en-US" dirty="0"/>
          </a:p>
        </p:txBody>
      </p:sp>
      <p:pic>
        <p:nvPicPr>
          <p:cNvPr id="18433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0" y="4114800"/>
            <a:ext cx="2286000" cy="12922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rinthian columns design template">
  <a:themeElements>
    <a:clrScheme name="Default Design 11">
      <a:dk1>
        <a:srgbClr val="3E3E5C"/>
      </a:dk1>
      <a:lt1>
        <a:srgbClr val="FFFFFF"/>
      </a:lt1>
      <a:dk2>
        <a:srgbClr val="666699"/>
      </a:dk2>
      <a:lt2>
        <a:srgbClr val="FFFFFF"/>
      </a:lt2>
      <a:accent1>
        <a:srgbClr val="60597B"/>
      </a:accent1>
      <a:accent2>
        <a:srgbClr val="6666FF"/>
      </a:accent2>
      <a:accent3>
        <a:srgbClr val="B8B8CA"/>
      </a:accent3>
      <a:accent4>
        <a:srgbClr val="DADADA"/>
      </a:accent4>
      <a:accent5>
        <a:srgbClr val="B6B5BF"/>
      </a:accent5>
      <a:accent6>
        <a:srgbClr val="5C5CE7"/>
      </a:accent6>
      <a:hlink>
        <a:srgbClr val="99CCFF"/>
      </a:hlink>
      <a:folHlink>
        <a:srgbClr val="FFFF99"/>
      </a:folHlink>
    </a:clrScheme>
    <a:fontScheme name="">
      <a:majorFont>
        <a:latin typeface="Palatino Linotype"/>
        <a:ea typeface=""/>
        <a:cs typeface=""/>
      </a:majorFont>
      <a:minorFont>
        <a:latin typeface="Palatino Linotyp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D178F658795BA48AB8825B4BEF45220" ma:contentTypeVersion="1" ma:contentTypeDescription="Create a new document." ma:contentTypeScope="" ma:versionID="b227381dafdcc536db785a9e70529fd1">
  <xsd:schema xmlns:xsd="http://www.w3.org/2001/XMLSchema" xmlns:xs="http://www.w3.org/2001/XMLSchema" xmlns:p="http://schemas.microsoft.com/office/2006/metadata/properties" xmlns:ns2="ae823f7d-069f-4daa-af24-280720d75287" targetNamespace="http://schemas.microsoft.com/office/2006/metadata/properties" ma:root="true" ma:fieldsID="e4d79b7d7d44ae6936571e674a62052f" ns2:_="">
    <xsd:import namespace="ae823f7d-069f-4daa-af24-280720d75287"/>
    <xsd:element name="properties">
      <xsd:complexType>
        <xsd:sequence>
          <xsd:element name="documentManagement">
            <xsd:complexType>
              <xsd:all>
                <xsd:element ref="ns2:Stag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e823f7d-069f-4daa-af24-280720d75287" elementFormDefault="qualified">
    <xsd:import namespace="http://schemas.microsoft.com/office/2006/documentManagement/types"/>
    <xsd:import namespace="http://schemas.microsoft.com/office/infopath/2007/PartnerControls"/>
    <xsd:element name="Stage" ma:index="8" nillable="true" ma:displayName="Stage" ma:format="Dropdown" ma:internalName="Stage">
      <xsd:simpleType>
        <xsd:union memberTypes="dms:Text">
          <xsd:simpleType>
            <xsd:restriction base="dms:Choice">
              <xsd:enumeration value="Content review"/>
              <xsd:enumeration value="Tech Review"/>
              <xsd:enumeration value="CE1"/>
              <xsd:enumeration value="Indexing"/>
              <xsd:enumeration value="AU doc review"/>
              <xsd:enumeration value="CE2/doc prep"/>
              <xsd:enumeration value="Gfx/Layout 1"/>
              <xsd:enumeration value="Au PDF review"/>
              <xsd:enumeration value="Layout 2"/>
              <xsd:enumeration value="Proof 1"/>
              <xsd:enumeration value="Nearly final layout"/>
              <xsd:enumeration value="Proof cx"/>
              <xsd:enumeration value="Page turning"/>
              <xsd:enumeration value="Really final layout"/>
              <xsd:enumeration value="Preflight"/>
              <xsd:enumeration value="Final"/>
            </xsd:restriction>
          </xsd:simpleType>
        </xsd:un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ge xmlns="ae823f7d-069f-4daa-af24-280720d75287" xsi:nil="true"/>
  </documentManagement>
</p:properties>
</file>

<file path=customXml/itemProps1.xml><?xml version="1.0" encoding="utf-8"?>
<ds:datastoreItem xmlns:ds="http://schemas.openxmlformats.org/officeDocument/2006/customXml" ds:itemID="{565A9FA1-DDE3-414E-8CA1-A7053E2F51C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e823f7d-069f-4daa-af24-280720d7528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10DAD39D-F54B-4394-93AF-130C33CEA97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0DC8EE5-B1AE-47CA-827E-52A6A4229426}">
  <ds:schemaRefs>
    <ds:schemaRef ds:uri="http://purl.org/dc/terms/"/>
    <ds:schemaRef ds:uri="http://schemas.openxmlformats.org/package/2006/metadata/core-properties"/>
    <ds:schemaRef ds:uri="http://purl.org/dc/dcmitype/"/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schemas.microsoft.com/office/infopath/2007/PartnerControls"/>
    <ds:schemaRef ds:uri="ae823f7d-069f-4daa-af24-280720d75287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</TotalTime>
  <Words>141</Words>
  <Application>Microsoft Office PowerPoint</Application>
  <PresentationFormat>Pokaz na ekranie (4:3)</PresentationFormat>
  <Paragraphs>59</Paragraphs>
  <Slides>9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1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9</vt:i4>
      </vt:variant>
    </vt:vector>
  </HeadingPairs>
  <TitlesOfParts>
    <vt:vector size="11" baseType="lpstr">
      <vt:lpstr>Palatino Linotype</vt:lpstr>
      <vt:lpstr>Corinthian columns design template</vt:lpstr>
      <vt:lpstr>Spotkanie sprzedażowe</vt:lpstr>
      <vt:lpstr>Agenda</vt:lpstr>
      <vt:lpstr>Raport sprzedaży</vt:lpstr>
      <vt:lpstr>Analiza miesięczna</vt:lpstr>
      <vt:lpstr>Letnie wydarzenie sprzedażowe</vt:lpstr>
      <vt:lpstr>Produkt miesiąca</vt:lpstr>
      <vt:lpstr>Linia produktów bambusowych</vt:lpstr>
      <vt:lpstr>Co nowego?</vt:lpstr>
      <vt:lpstr>Uznanie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Spotkanie sprzedażowe</dc:title>
  <dc:creator>Sidney Higa</dc:creator>
  <cp:lastModifiedBy>Sidney Higa</cp:lastModifiedBy>
  <cp:revision>4</cp:revision>
  <dcterms:created xsi:type="dcterms:W3CDTF">2012-11-01T21:29:24Z</dcterms:created>
  <dcterms:modified xsi:type="dcterms:W3CDTF">2013-03-05T07:57:07Z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0x010100ED178F658795BA48AB8825B4BEF45220</vt:lpwstr>
  </property>
</Properties>
</file>