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20"/>
  </p:notesMasterIdLst>
  <p:handoutMasterIdLst>
    <p:handoutMasterId r:id="rId21"/>
  </p:handoutMasterIdLst>
  <p:sldIdLst>
    <p:sldId id="319" r:id="rId6"/>
    <p:sldId id="336" r:id="rId7"/>
    <p:sldId id="304" r:id="rId8"/>
    <p:sldId id="337" r:id="rId9"/>
    <p:sldId id="338" r:id="rId10"/>
    <p:sldId id="339" r:id="rId11"/>
    <p:sldId id="340" r:id="rId12"/>
    <p:sldId id="341" r:id="rId13"/>
    <p:sldId id="342" r:id="rId14"/>
    <p:sldId id="344" r:id="rId15"/>
    <p:sldId id="343" r:id="rId16"/>
    <p:sldId id="345" r:id="rId17"/>
    <p:sldId id="346" r:id="rId18"/>
    <p:sldId id="347" r:id="rId19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93" autoAdjust="0"/>
    <p:restoredTop sz="98024" autoAdjust="0"/>
  </p:normalViewPr>
  <p:slideViewPr>
    <p:cSldViewPr>
      <p:cViewPr varScale="1">
        <p:scale>
          <a:sx n="86" d="100"/>
          <a:sy n="86" d="100"/>
        </p:scale>
        <p:origin x="6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60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2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321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3/5/2013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3/5/2013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Witamy </a:t>
            </a:r>
            <a:r>
              <a:rPr lang="pl-PL" dirty="0" smtClean="0"/>
              <a:t>w AGK Cottage</a:t>
            </a:r>
            <a:endParaRPr lang="pl-PL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 smtClean="0"/>
              <a:t>Twój dom z dala od domu w dolinie Walla </a:t>
            </a:r>
            <a:r>
              <a:rPr lang="pl-PL" dirty="0" err="1" smtClean="0"/>
              <a:t>Walla</a:t>
            </a:r>
            <a:endParaRPr lang="pl-PL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  <p:pic>
        <p:nvPicPr>
          <p:cNvPr id="3" name="Amand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tageShowA" id="{9A935307-423C-4577-AB42-D2B91C16C576}" vid="{ED2F8899-0332-497A-ACF3-812D34F93DA2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tageShowA" id="{9A935307-423C-4577-AB42-D2B91C16C576}" vid="{C71D9480-3232-4672-B79F-67924C166D3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178F658795BA48AB8825B4BEF45220" ma:contentTypeVersion="1" ma:contentTypeDescription="Create a new document." ma:contentTypeScope="" ma:versionID="b227381dafdcc536db785a9e70529fd1">
  <xsd:schema xmlns:xsd="http://www.w3.org/2001/XMLSchema" xmlns:xs="http://www.w3.org/2001/XMLSchema" xmlns:p="http://schemas.microsoft.com/office/2006/metadata/properties" xmlns:ns2="ae823f7d-069f-4daa-af24-280720d75287" targetNamespace="http://schemas.microsoft.com/office/2006/metadata/properties" ma:root="true" ma:fieldsID="e4d79b7d7d44ae6936571e674a62052f" ns2:_="">
    <xsd:import namespace="ae823f7d-069f-4daa-af24-280720d75287"/>
    <xsd:element name="properties">
      <xsd:complexType>
        <xsd:sequence>
          <xsd:element name="documentManagement">
            <xsd:complexType>
              <xsd:all>
                <xsd:element ref="ns2: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823f7d-069f-4daa-af24-280720d75287" elementFormDefault="qualified">
    <xsd:import namespace="http://schemas.microsoft.com/office/2006/documentManagement/types"/>
    <xsd:import namespace="http://schemas.microsoft.com/office/infopath/2007/PartnerControls"/>
    <xsd:element name="Stage" ma:index="8" nillable="true" ma:displayName="Stage" ma:format="Dropdown" ma:internalName="Stage">
      <xsd:simpleType>
        <xsd:union memberTypes="dms:Text">
          <xsd:simpleType>
            <xsd:restriction base="dms:Choice">
              <xsd:enumeration value="Content review"/>
              <xsd:enumeration value="Tech Review"/>
              <xsd:enumeration value="CE1"/>
              <xsd:enumeration value="Indexing"/>
              <xsd:enumeration value="AU doc review"/>
              <xsd:enumeration value="CE2/doc prep"/>
              <xsd:enumeration value="Gfx/Layout 1"/>
              <xsd:enumeration value="Au PDF review"/>
              <xsd:enumeration value="Layout 2"/>
              <xsd:enumeration value="Proof 1"/>
              <xsd:enumeration value="Nearly final layout"/>
              <xsd:enumeration value="Proof cx"/>
              <xsd:enumeration value="Page turning"/>
              <xsd:enumeration value="Really final layout"/>
              <xsd:enumeration value="Preflight"/>
              <xsd:enumeration value="Final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tage xmlns="ae823f7d-069f-4daa-af24-280720d75287" xsi:nil="true"/>
  </documentManagement>
</p:properties>
</file>

<file path=customXml/itemProps1.xml><?xml version="1.0" encoding="utf-8"?>
<ds:datastoreItem xmlns:ds="http://schemas.openxmlformats.org/officeDocument/2006/customXml" ds:itemID="{35D0AD15-9E5C-4680-93F1-DC512E0316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823f7d-069f-4daa-af24-280720d752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2286F03-868B-46B0-86FF-F00BD3FCBB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3ADBE0-E9CB-49B6-8CDD-DF7181342B8C}">
  <ds:schemaRefs>
    <ds:schemaRef ds:uri="http://schemas.microsoft.com/office/2006/metadata/properties"/>
    <ds:schemaRef ds:uri="ae823f7d-069f-4daa-af24-280720d7528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CottageShowA</Template>
  <TotalTime>0</TotalTime>
  <Words>20</Words>
  <Application>Microsoft Office PowerPoint</Application>
  <PresentationFormat>Pokaz na ekranie (4:3)</PresentationFormat>
  <Paragraphs>6</Paragraphs>
  <Slides>14</Slides>
  <Notes>3</Notes>
  <HiddenSlides>0</HiddenSlides>
  <MMClips>1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14</vt:i4>
      </vt:variant>
    </vt:vector>
  </HeadingPairs>
  <TitlesOfParts>
    <vt:vector size="20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Witamy w AGK Cottage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2012-11-30T20:38:31Z</dcterms:created>
  <dcterms:modified xsi:type="dcterms:W3CDTF">2013-03-05T08:09:27Z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0x010100ED178F658795BA48AB8825B4BEF45220</vt:lpwstr>
  </property>
</Properties>
</file>