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19" r:id="rId5"/>
    <p:sldId id="336" r:id="rId6"/>
    <p:sldId id="341" r:id="rId7"/>
    <p:sldId id="331" r:id="rId8"/>
    <p:sldId id="334" r:id="rId9"/>
    <p:sldId id="340" r:id="rId10"/>
    <p:sldId id="304" r:id="rId11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8024" autoAdjust="0"/>
  </p:normalViewPr>
  <p:slideViewPr>
    <p:cSldViewPr>
      <p:cViewPr varScale="1">
        <p:scale>
          <a:sx n="86" d="100"/>
          <a:sy n="8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8F88C59-319B-4332-9A1D-2A62CFCB00D8}" type="datetimeFigureOut">
              <a:rPr lang="en-US" smtClean="0"/>
              <a:pPr/>
              <a:t>3/5/2013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16A41B8-7DC3-4DB6-84E4-E105629EA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535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968B300D-05F0-4B43-940D-46DED5A791AD}" type="datetimeFigureOut">
              <a:rPr lang="en-US" smtClean="0"/>
              <a:pPr/>
              <a:t>3/5/2013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9B26CD33-4337-4529-948A-94F6960B23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09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0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198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19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34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768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99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585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>
              <a:defRPr lang="en-US" dirty="0"/>
            </a:lvl1pPr>
            <a:extLst/>
          </a:lstStyle>
          <a:p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pl-PL" dirty="0" smtClean="0"/>
              <a:t>Kliknij, aby dodać datę i inne informacje szczegółowe</a:t>
            </a:r>
            <a:endParaRPr lang="en-US" dirty="0"/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24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i="0" dirty="0"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 lang="en-US" smtClean="0"/>
              <a:pPr/>
              <a:t>3/5/2013</a:t>
            </a:fld>
            <a:endParaRPr lang="en-US" dirty="0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</a:t>
            </a:r>
            <a:r>
              <a:rPr lang="en-US" i="0" baseline="0" dirty="0" smtClean="0"/>
              <a:t> to add </a:t>
            </a:r>
            <a:r>
              <a:rPr lang="en-US" i="0" dirty="0" smtClean="0"/>
              <a:t>full page picture</a:t>
            </a:r>
            <a:endParaRPr lang="en-US" i="0" baseline="0" dirty="0" smtClean="0"/>
          </a:p>
          <a:p>
            <a:pPr marL="0" marR="0" indent="0"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>
              <a:defRPr baseline="0"/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>
              <a:buFontTx/>
              <a:buNone/>
              <a:defRPr sz="1800"/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3/5/2013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sz="12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j0313970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/>
          <a:stretch>
            <a:fillRect/>
          </a:stretch>
        </p:blipFill>
        <p:spPr/>
      </p:pic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Klasyczny </a:t>
            </a:r>
            <a:r>
              <a:rPr lang="pl-PL" smtClean="0"/>
              <a:t>album </a:t>
            </a:r>
            <a:r>
              <a:rPr lang="pl-PL" dirty="0" smtClean="0"/>
              <a:t>zdjęć</a:t>
            </a:r>
            <a:endParaRPr lang="pl-P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390471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419100" y="381000"/>
            <a:ext cx="4640263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l-PL" dirty="0" smtClean="0"/>
              <a:t>Album zdjęć zawiera przykładowe strony, ułatwiające rozpoczęcie.</a:t>
            </a:r>
          </a:p>
          <a:p>
            <a:endParaRPr lang="pl-PL" dirty="0" smtClean="0"/>
          </a:p>
          <a:p>
            <a:r>
              <a:rPr lang="pl-PL" dirty="0" smtClean="0"/>
              <a:t>Aby dodać własne strony, kliknij kartę Narzędzia główne, a następnie galerię Nowy slajd.</a:t>
            </a:r>
            <a:endParaRPr lang="pl-P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pPr marL="0" indent="0"/>
            <a:r>
              <a:rPr lang="pl-PL" dirty="0" smtClean="0"/>
              <a:t>…a następnie kliknij symbol zastępczy, by dodać zdjęcia i podpisy.</a:t>
            </a:r>
            <a:endParaRPr lang="pl-PL" dirty="0"/>
          </a:p>
        </p:txBody>
      </p:sp>
      <p:pic>
        <p:nvPicPr>
          <p:cNvPr id="7" name="sunflower_j0262344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17083" r="17083"/>
          <a:stretch>
            <a:fillRect/>
          </a:stretch>
        </p:blipFill>
        <p:spPr>
          <a:xfrm>
            <a:off x="785813" y="2139950"/>
            <a:ext cx="2286000" cy="22860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9" name="j0313979.jpg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/>
          <a:srcRect/>
          <a:stretch>
            <a:fillRect/>
          </a:stretch>
        </p:blipFill>
        <p:spPr/>
      </p:pic>
      <p:pic>
        <p:nvPicPr>
          <p:cNvPr id="8" name="j0313971.jpg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print"/>
          <a:srcRect t="1667" b="1667"/>
          <a:stretch>
            <a:fillRect/>
          </a:stretch>
        </p:blipFill>
        <p:spPr>
          <a:xfrm>
            <a:off x="6162675" y="2139950"/>
            <a:ext cx="2286000" cy="22860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Wybierz układ</a:t>
            </a:r>
            <a:endParaRPr lang="pl-PL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ctangle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lum bright="20000" contrast="10000"/>
          </a:blip>
          <a:stretch>
            <a:fillRect/>
          </a:stretch>
        </p:blipFill>
        <p:spPr>
          <a:xfrm>
            <a:off x="304800" y="304800"/>
            <a:ext cx="4645152" cy="6172200"/>
          </a:xfrm>
          <a:prstGeom prst="rect">
            <a:avLst/>
          </a:prstGeom>
          <a:noFill/>
          <a:ln w="76200" cap="sq" cmpd="sng" algn="ctr">
            <a:solidFill>
              <a:schemeClr val="tx1"/>
            </a:solidFill>
            <a:prstDash val="solid"/>
            <a:miter lim="800000"/>
          </a:ln>
          <a:effectLst/>
        </p:spPr>
      </p:pic>
      <p:sp>
        <p:nvSpPr>
          <p:cNvPr id="3" name="W¥ل云玗İαЂÕØÚáÛ丫:Téxt Plàçèhòlðêr 表¥鷗字㌍_W 2"/>
          <p:cNvSpPr>
            <a:spLocks noGrp="1"/>
          </p:cNvSpPr>
          <p:nvPr>
            <p:ph type="body" sz="quarter" idx="11"/>
          </p:nvPr>
        </p:nvSpPr>
        <p:spPr/>
        <p:txBody>
          <a:bodyPr/>
          <a:lstStyle>
            <a:extLst/>
          </a:lstStyle>
          <a:p>
            <a:r>
              <a:rPr lang="pl-PL" dirty="0" smtClean="0"/>
              <a:t>Na karcie Formatowanie, w grupie Narzędzia obrazów możesz tworzyć własne ramki i poprawiać obrazy, na przykład dostosować kontrast czy jasność lub przyciąć obraz.</a:t>
            </a:r>
            <a:endParaRPr lang="pl-P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ctagon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l="12500" r="12500"/>
          <a:stretch>
            <a:fillRect/>
          </a:stretch>
        </p:blipFill>
        <p:spPr>
          <a:xfrm>
            <a:off x="6172200" y="1066800"/>
            <a:ext cx="2743200" cy="3657600"/>
          </a:xfrm>
          <a:prstGeom prst="rect">
            <a:avLst/>
          </a:prstGeom>
          <a:noFill/>
          <a:ln w="19050" cap="rnd" cmpd="sng" algn="ctr">
            <a:solidFill>
              <a:schemeClr val="tx1"/>
            </a:solidFill>
            <a:prstDash val="solid"/>
            <a:miter lim="800000"/>
          </a:ln>
          <a:effectLst>
            <a:innerShdw blurRad="50800" dist="50800" dir="13500000">
              <a:srgbClr val="000000">
                <a:alpha val="60000"/>
              </a:srgbClr>
            </a:innerShdw>
          </a:effectLst>
        </p:spPr>
      </p:pic>
      <p:sp>
        <p:nvSpPr>
          <p:cNvPr id="11" name="W¥ل云玗İαЂÕØÚáÛ丫:Téxt Plàçèhòlðêr 表¥鷗字㌍_W 10"/>
          <p:cNvSpPr>
            <a:spLocks noGrp="1"/>
          </p:cNvSpPr>
          <p:nvPr>
            <p:ph type="body" sz="quarter" idx="13"/>
          </p:nvPr>
        </p:nvSpPr>
        <p:spPr>
          <a:xfrm>
            <a:off x="228600" y="4876800"/>
            <a:ext cx="8610600" cy="1752600"/>
          </a:xfrm>
        </p:spPr>
        <p:txBody>
          <a:bodyPr/>
          <a:lstStyle>
            <a:extLst/>
          </a:lstStyle>
          <a:p>
            <a:r>
              <a:rPr lang="pl-PL" sz="1800" dirty="0" smtClean="0"/>
              <a:t>W galerii Szybkie style jednym kliknięciem można wybrać doskonale prezentujące się „ramki”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mnts-sky.png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1066800"/>
            <a:ext cx="2743200" cy="3657600"/>
          </a:xfrm>
          <a:prstGeom prst="rect">
            <a:avLst/>
          </a:prstGeom>
          <a:noFill/>
          <a:ln w="3175" cap="sq" cmpd="sng" algn="ctr">
            <a:noFill/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trees_j0202227.png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200400" y="1066800"/>
            <a:ext cx="2743200" cy="3657600"/>
          </a:xfrm>
          <a:prstGeom prst="roundRect">
            <a:avLst>
              <a:gd name="adj" fmla="val 16667"/>
            </a:avLst>
          </a:prstGeom>
          <a:noFill/>
          <a:ln w="38100" cap="sq" cmpd="sng" algn="ctr">
            <a:noFill/>
            <a:prstDash val="solid"/>
            <a:miter lim="800000"/>
          </a:ln>
          <a:effectLst>
            <a:outerShdw blurRad="63500" dist="76200" dir="2700000" algn="tl" rotWithShape="0">
              <a:srgbClr val="000000">
                <a:alpha val="70000"/>
              </a:srgbClr>
            </a:outerShdw>
            <a:softEdge rad="3175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waterfall_j0262353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67300" y="3436938"/>
            <a:ext cx="3649663" cy="28892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5" name="mnts-sky.png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7038" y="384175"/>
            <a:ext cx="4457700" cy="5943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6" name="sunflower_j0262344.png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/>
          <a:srcRect l="8307" r="8307"/>
          <a:stretch>
            <a:fillRect/>
          </a:stretch>
        </p:blipFill>
        <p:spPr>
          <a:xfrm>
            <a:off x="5067300" y="388938"/>
            <a:ext cx="3657600" cy="2887662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waterfall_j0262353.pn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25400" cap="rnd" cmpd="sng" algn="ctr">
            <a:noFill/>
            <a:prstDash val="solid"/>
          </a:ln>
          <a:effectLst>
            <a:outerShdw blurRad="63500" dist="38100" dir="540000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 Photo 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otoAlbumA" id="{810235CD-FB28-492F-B7F1-90DB8053E31C}" vid="{0B4A059F-F3F7-4648-8541-9A40812644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A0F2C4-4E90-4326-8594-309DB6899F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D4D5E0-35D9-4CEA-8F39-0470618782D4}">
  <ds:schemaRefs>
    <ds:schemaRef ds:uri="http://schemas.microsoft.com/office/2006/metadata/properties"/>
    <ds:schemaRef ds:uri="http://schemas.microsoft.com/office/infopath/2007/PartnerControls"/>
    <ds:schemaRef ds:uri="ae823f7d-069f-4daa-af24-280720d75287"/>
  </ds:schemaRefs>
</ds:datastoreItem>
</file>

<file path=customXml/itemProps3.xml><?xml version="1.0" encoding="utf-8"?>
<ds:datastoreItem xmlns:ds="http://schemas.openxmlformats.org/officeDocument/2006/customXml" ds:itemID="{D2011604-A2E9-49C4-8366-522F869B1C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PhotoAlbum</Template>
  <TotalTime>0</TotalTime>
  <Words>91</Words>
  <Application>Microsoft Office PowerPoint</Application>
  <PresentationFormat>Pokaz na ekranie (4:3)</PresentationFormat>
  <Paragraphs>15</Paragraphs>
  <Slides>7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0" baseType="lpstr">
      <vt:lpstr>Calibri</vt:lpstr>
      <vt:lpstr>Century Schoolbook</vt:lpstr>
      <vt:lpstr>Classic Photo Album</vt:lpstr>
      <vt:lpstr>Klasyczny album zdjęć</vt:lpstr>
      <vt:lpstr>Prezentacja programu PowerPoint</vt:lpstr>
      <vt:lpstr>Wybierz układ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2012-12-01T20:10:13Z</dcterms:created>
  <dcterms:modified xsi:type="dcterms:W3CDTF">2013-03-05T08:12:04Z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