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9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8945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altLang="x-non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52526026"/>
              </p:ext>
            </p:extLst>
          </p:nvPr>
        </p:nvGraphicFramePr>
        <p:xfrm>
          <a:off x="909320" y="18288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166700"/>
              </p:ext>
            </p:extLst>
          </p:nvPr>
        </p:nvGraphicFramePr>
        <p:xfrm>
          <a:off x="2286000" y="2362200"/>
          <a:ext cx="4927600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Arkusz" r:id="rId3" imgW="2438400" imgH="1533591" progId="Excel.Sheet.12">
                  <p:embed/>
                </p:oleObj>
              </mc:Choice>
              <mc:Fallback>
                <p:oleObj name="Arkusz" r:id="rId3" imgW="2438400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927600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ThemeB" id="{D5EFD058-BB14-4B81-A53F-D39A490D5311}" vid="{E6E54D79-FE14-4D79-AEC2-63A2E9EAA66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0943B72-34DE-44B5-B1B3-68DF82CF61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5F4390-EC2D-48CA-9DC2-ED398CC961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DF55707-2980-4AAA-98AE-E98C107FC1BE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MeetingThemeB</Template>
  <TotalTime>6</TotalTime>
  <Words>137</Words>
  <Application>Microsoft Office PowerPoint</Application>
  <PresentationFormat>Pokaz na ekranie (4:3)</PresentationFormat>
  <Paragraphs>54</Paragraphs>
  <Slides>12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Perspective</vt:lpstr>
      <vt:lpstr>Arkusz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3</cp:revision>
  <cp:lastPrinted>1601-01-01T00:00:00Z</cp:lastPrinted>
  <dcterms:created xsi:type="dcterms:W3CDTF">2012-11-30T20:47:52Z</dcterms:created>
  <dcterms:modified xsi:type="dcterms:W3CDTF">2013-03-05T08:10:43Z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