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Planowanie, sprzedawanie i </a:t>
            </a:r>
            <a:r>
              <a:rPr lang="pl-PL" smtClean="0"/>
              <a:t>wykonywanie </a:t>
            </a:r>
            <a:r>
              <a:rPr lang="pl-PL" smtClean="0"/>
              <a:t>projektu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Komitet usługi społecznościowej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Organizowanie zespołu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Gromadzenie </a:t>
            </a:r>
            <a:r>
              <a:rPr lang="pl-PL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infomacji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Planowanie projektu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Prezentacja w innych działach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marR="0" lvl="0" rtl="0"/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Odpowiedzialności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Uzyskanie spłaty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KUSp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.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liderów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zespołów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chcesz/możesz przeznaczyć?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jakiś aktualnie wykonywany projekt (lub zaplanowany)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przy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przy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 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którym możemy pomóc?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przedstawicieli 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zainteresowania twoich pracowników?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społecznościową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Planowanie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Określenie daty początkowej i końcowej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projektu</a:t>
            </a:r>
            <a:endParaRPr lang="pl-PL" b="1" dirty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praconikom</a:t>
            </a:r>
            <a:r>
              <a:rPr lang="en-US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Przedstawienie projektu pracownikom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Przeczytanie artykułów lub inspirujących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historii 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(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Médecins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 Sans </a:t>
            </a:r>
            <a:r>
              <a:rPr lang="en-US" b="1" i="0" u="none" strike="noStrike" baseline="0" dirty="0" err="1" smtClean="0">
                <a:solidFill>
                  <a:srgbClr val="0F6FC6"/>
                </a:solidFill>
                <a:latin typeface="Times New Roman"/>
              </a:rPr>
              <a:t>Frontières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)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parametrów projektu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Ramy czasowe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Rozszerzenie uczestnictwa w projekcie na wszystkich pracowników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problemy chcemy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rozwązać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zadania</a:t>
            </a:r>
            <a:r>
              <a:rPr lang="pl-PL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Prezentacja w innych </a:t>
            </a:r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działach 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G" id="{A293AD7F-EA6E-4495-9F2C-1E75C91168F9}" vid="{69EFF9AB-7899-4A78-A2D2-02020C69DE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7E9174B1-883B-4F44-AC2D-E616046306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FF9824-FCCF-4FED-87D9-092FE3AC7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C85EE3-1040-4695-982F-1F65AFC8B952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CommunityServiceB</Template>
  <TotalTime>82</TotalTime>
  <Words>324</Words>
  <Application>Microsoft Office PowerPoint</Application>
  <PresentationFormat>Pokaz na ekranie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Planowanie, sprzedawanie i wykonywanie projektu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Planowanie, sprzedawanie i wykonywanie projektu</dc:title>
  <cp:lastModifiedBy>Sidney Higa</cp:lastModifiedBy>
  <cp:revision>10</cp:revision>
  <dcterms:created xsi:type="dcterms:W3CDTF">2012-11-09T23:32:25Z</dcterms:created>
  <dcterms:modified xsi:type="dcterms:W3CDTF">2013-03-05T08:01:44Z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