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87690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Podróże </a:t>
            </a:r>
            <a:r>
              <a:rPr lang="pl-PL" smtClean="0"/>
              <a:t>handlowe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tx1">
                    <a:tint val="75000"/>
                  </a:schemeClr>
                </a:solidFill>
              </a:rPr>
              <a:t>Zapewnienie dobrych wyników</a:t>
            </a:r>
          </a:p>
          <a:p>
            <a:r>
              <a:rPr lang="pl-PL" dirty="0" smtClean="0">
                <a:solidFill>
                  <a:schemeClr val="tx1">
                    <a:tint val="75000"/>
                  </a:schemeClr>
                </a:solidFill>
              </a:rPr>
              <a:t>Judy </a:t>
            </a:r>
            <a:r>
              <a:rPr lang="pl-PL" kern="1200" dirty="0" smtClean="0">
                <a:solidFill>
                  <a:schemeClr val="tx1">
                    <a:tint val="75000"/>
                  </a:schemeClr>
                </a:solidFill>
              </a:rPr>
              <a:t>Lew, menedżer zakupów</a:t>
            </a:r>
            <a:endParaRPr lang="pl-PL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Przegląd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Przygotowanie do podróży handlowej</a:t>
            </a:r>
          </a:p>
          <a:p>
            <a:r>
              <a:rPr lang="pl-PL" dirty="0" smtClean="0"/>
              <a:t>Podróże międzynarodowe</a:t>
            </a:r>
          </a:p>
          <a:p>
            <a:r>
              <a:rPr lang="pl-PL" dirty="0" smtClean="0"/>
              <a:t>Spotkania z klientami</a:t>
            </a:r>
          </a:p>
          <a:p>
            <a:r>
              <a:rPr lang="pl-PL" dirty="0" smtClean="0"/>
              <a:t>Wybór towarów</a:t>
            </a:r>
          </a:p>
          <a:p>
            <a:r>
              <a:rPr lang="pl-PL" dirty="0" smtClean="0"/>
              <a:t>Finalizowanie umowy</a:t>
            </a:r>
          </a:p>
          <a:p>
            <a:r>
              <a:rPr lang="pl-PL" dirty="0" smtClean="0"/>
              <a:t>Kontrola zamówienia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Przygotowanie do podróży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Czego potrzebujesz</a:t>
            </a:r>
          </a:p>
          <a:p>
            <a:pPr lvl="1"/>
            <a:r>
              <a:rPr lang="pl-PL" dirty="0" smtClean="0"/>
              <a:t>Informacje o klientach</a:t>
            </a:r>
          </a:p>
          <a:p>
            <a:pPr lvl="1"/>
            <a:r>
              <a:rPr lang="pl-PL" dirty="0" smtClean="0"/>
              <a:t>Informacje o bieżących trendach</a:t>
            </a:r>
          </a:p>
          <a:p>
            <a:r>
              <a:rPr lang="pl-PL" dirty="0" smtClean="0"/>
              <a:t>Przygotowanie spotkań</a:t>
            </a:r>
          </a:p>
          <a:p>
            <a:r>
              <a:rPr lang="pl-PL" dirty="0" smtClean="0"/>
              <a:t>Zaplanowanie podróży</a:t>
            </a:r>
          </a:p>
          <a:p>
            <a:r>
              <a:rPr lang="pl-PL" dirty="0" smtClean="0"/>
              <a:t>Przeczytanie Podręcznika handlowca</a:t>
            </a:r>
          </a:p>
          <a:p>
            <a:r>
              <a:rPr lang="pl-PL" dirty="0" smtClean="0"/>
              <a:t>Spakowanie potrzebnych rzeczy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Podróże międzynarodowe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Poznanie kultury</a:t>
            </a:r>
          </a:p>
          <a:p>
            <a:r>
              <a:rPr lang="pl-PL" dirty="0" smtClean="0"/>
              <a:t>Przeczytanie najnowszych poradników</a:t>
            </a:r>
          </a:p>
          <a:p>
            <a:r>
              <a:rPr lang="pl-PL" dirty="0" smtClean="0"/>
              <a:t>Sprawdzenie paszportu</a:t>
            </a:r>
          </a:p>
          <a:p>
            <a:r>
              <a:rPr lang="pl-PL" dirty="0" smtClean="0"/>
              <a:t>Aktualizacja szczepień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Spotkania z klientami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Odpowiednie zaprezentowanie się</a:t>
            </a:r>
          </a:p>
          <a:p>
            <a:r>
              <a:rPr lang="pl-PL" dirty="0" smtClean="0"/>
              <a:t>Odpowiedni ubiór</a:t>
            </a:r>
          </a:p>
          <a:p>
            <a:r>
              <a:rPr lang="pl-PL" dirty="0" smtClean="0"/>
              <a:t>Budowanie dobrych relacji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Wybór towarów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 jest dostępny?</a:t>
            </a:r>
          </a:p>
          <a:p>
            <a:r>
              <a:rPr lang="pl-PL" dirty="0" smtClean="0"/>
              <a:t>Czy jest dobrej jakości?</a:t>
            </a:r>
          </a:p>
          <a:p>
            <a:r>
              <a:rPr lang="pl-PL" dirty="0" smtClean="0"/>
              <a:t>Jaki jest okres produkcji?</a:t>
            </a:r>
          </a:p>
          <a:p>
            <a:r>
              <a:rPr lang="pl-PL" dirty="0" smtClean="0"/>
              <a:t>Jaki jest poziom zysku?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181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Podręcznik handlowca zawiera ważne informacje o wymaganiach minimalnych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Finalizowanie umowy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Negocjowanie terminów</a:t>
            </a:r>
          </a:p>
          <a:p>
            <a:r>
              <a:rPr lang="pl-PL" dirty="0" smtClean="0"/>
              <a:t>Wspólne ustalenie harmonogramu</a:t>
            </a:r>
          </a:p>
          <a:p>
            <a:r>
              <a:rPr lang="pl-PL" dirty="0" smtClean="0"/>
              <a:t>Podpisanie odpowiednich kontraktów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Kontrola zamówienia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Załatwianie formalności</a:t>
            </a:r>
          </a:p>
          <a:p>
            <a:r>
              <a:rPr lang="pl-PL" dirty="0" smtClean="0"/>
              <a:t>Pozostawanie w kontakcie z klientami</a:t>
            </a:r>
          </a:p>
          <a:p>
            <a:r>
              <a:rPr lang="pl-PL" dirty="0" smtClean="0"/>
              <a:t>Śledzenie zamówienia</a:t>
            </a:r>
          </a:p>
          <a:p>
            <a:pPr lvl="1"/>
            <a:r>
              <a:rPr lang="pl-PL" dirty="0" smtClean="0"/>
              <a:t>Czy dostawy są terminowe?</a:t>
            </a:r>
          </a:p>
          <a:p>
            <a:pPr lvl="1"/>
            <a:r>
              <a:rPr lang="pl-PL" dirty="0" smtClean="0"/>
              <a:t>Czy towar dociera nieuszkodzony?</a:t>
            </a:r>
          </a:p>
          <a:p>
            <a:pPr lvl="1"/>
            <a:r>
              <a:rPr lang="pl-PL" dirty="0" smtClean="0"/>
              <a:t>Czy dostarczono odpowiednie ilości?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ts val="4000"/>
              </a:lnSpc>
              <a:spcAft>
                <a:spcPts val="2400"/>
              </a:spcAft>
              <a:buNone/>
            </a:pPr>
            <a:r>
              <a:rPr lang="pl-PL" dirty="0" smtClean="0"/>
              <a:t>Podróż handlowa jest dobrą inwestycją tylko, jeśli prowadzi do długotrwałych relacji podtrzymywanych przez sprzedającego i kupującego. </a:t>
            </a:r>
          </a:p>
          <a:p>
            <a:pPr marL="0" indent="0" algn="ctr">
              <a:lnSpc>
                <a:spcPts val="4000"/>
              </a:lnSpc>
              <a:spcAft>
                <a:spcPts val="2400"/>
              </a:spcAft>
              <a:buNone/>
            </a:pPr>
            <a:r>
              <a:rPr lang="pl-PL" dirty="0" smtClean="0"/>
              <a:t>Nasze relacje ze sprzedawcami mają krytyczne znaczenie dla naszej reputacji w przypadku wyjątkowych produktów o przystępnej cenie.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6670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yersSeminar" id="{AD36A76C-7682-4F3B-94A6-B9AD6A7A5AAD}" vid="{4440ABB4-C6ED-45BE-B008-FFA985D797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B18C1C01-3980-43E8-84AB-2C84A539ED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3088DE-4BFD-4424-AEC2-4FCA915758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0CFFC7-33BF-48B1-9A42-2367CE898958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BuyersSeminar</Template>
  <TotalTime>0</TotalTime>
  <Words>172</Words>
  <Application>Microsoft Office PowerPoint</Application>
  <PresentationFormat>Pokaz na ekranie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Podróże handlowe</vt:lpstr>
      <vt:lpstr>Przegląd</vt:lpstr>
      <vt:lpstr>Przygotowanie do podróży</vt:lpstr>
      <vt:lpstr>Podróże międzynarodowe</vt:lpstr>
      <vt:lpstr>Spotkania z klientami</vt:lpstr>
      <vt:lpstr>Wybór towarów</vt:lpstr>
      <vt:lpstr>Finalizowanie umowy</vt:lpstr>
      <vt:lpstr>Kontrola zamówienia</vt:lpstr>
      <vt:lpstr>Podsumowanie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2012-12-03T19:50:00Z</dcterms:created>
  <dcterms:modified xsi:type="dcterms:W3CDTF">2013-03-05T08:14:49Z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