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 varScale="1">
        <p:scale>
          <a:sx n="86" d="100"/>
          <a:sy n="86" d="100"/>
        </p:scale>
        <p:origin x="60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mtClean="0"/>
              <a:t>Zdrowe </a:t>
            </a:r>
            <a:r>
              <a:rPr lang="pl-PL" dirty="0" smtClean="0"/>
              <a:t>ekosystemy</a:t>
            </a:r>
            <a:endParaRPr lang="pl-PL" dirty="0"/>
          </a:p>
        </p:txBody>
      </p:sp>
      <p:pic>
        <p:nvPicPr>
          <p:cNvPr id="2" name="MS900069512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501981"/>
            <a:ext cx="609600" cy="52003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1326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2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lthyEcosystemsB" id="{50F24395-8278-47EE-A4CD-886FEC9176BB}" vid="{5577C7C5-FA03-4266-9860-CDCF9860F3B5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3347641-372E-4812-BD22-565FA21CA3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47DD94B-2582-4F55-B9F8-E568784DF2E6}">
  <ds:schemaRefs>
    <ds:schemaRef ds:uri="http://schemas.microsoft.com/office/2006/metadata/properties"/>
    <ds:schemaRef ds:uri="ae823f7d-069f-4daa-af24-280720d75287"/>
  </ds:schemaRefs>
</ds:datastoreItem>
</file>

<file path=customXml/itemProps3.xml><?xml version="1.0" encoding="utf-8"?>
<ds:datastoreItem xmlns:ds="http://schemas.openxmlformats.org/officeDocument/2006/customXml" ds:itemID="{F461660C-2A16-419C-B50B-695F45A9DC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HealthyEcosystemsB</Template>
  <TotalTime>0</TotalTime>
  <Words>2</Words>
  <Application>Microsoft Office PowerPoint</Application>
  <PresentationFormat>Pokaz na ekranie (4:3)</PresentationFormat>
  <Paragraphs>1</Paragraphs>
  <Slides>1</Slides>
  <Notes>0</Notes>
  <HiddenSlides>0</HiddenSlides>
  <MMClips>1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4" baseType="lpstr">
      <vt:lpstr>Century Gothic</vt:lpstr>
      <vt:lpstr>Wingdings 2</vt:lpstr>
      <vt:lpstr>Austin</vt:lpstr>
      <vt:lpstr>Zdrowe ekosystemy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Zdrowe ekosystemy</dc:title>
  <dc:creator>Joyce Cox</dc:creator>
  <cp:lastModifiedBy>Sidney Higa</cp:lastModifiedBy>
  <cp:revision>4</cp:revision>
  <dcterms:created xsi:type="dcterms:W3CDTF">2012-11-22T19:35:30Z</dcterms:created>
  <dcterms:modified xsi:type="dcterms:W3CDTF">2013-03-05T08:08:47Z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