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87690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Podróże </a:t>
            </a:r>
            <a:r>
              <a:rPr lang="pl-PL" smtClean="0"/>
              <a:t>handlowe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kern="1200" dirty="0" smtClean="0">
                <a:solidFill>
                  <a:schemeClr val="tx1">
                    <a:tint val="75000"/>
                  </a:schemeClr>
                </a:solidFill>
              </a:rPr>
              <a:t>Zapewnienie dobrych wyników</a:t>
            </a:r>
            <a:endParaRPr lang="en-US" kern="1200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Judy Lew, </a:t>
            </a:r>
            <a:r>
              <a:rPr lang="pl-PL" kern="1200" dirty="0" smtClean="0">
                <a:solidFill>
                  <a:schemeClr val="tx1">
                    <a:tint val="75000"/>
                  </a:schemeClr>
                </a:solidFill>
              </a:rPr>
              <a:t>Menedżer zakupów</a:t>
            </a:r>
            <a:endParaRPr lang="en-US" kern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przegląd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Przygotowanie do podróży handlowej</a:t>
            </a:r>
          </a:p>
          <a:p>
            <a:r>
              <a:rPr lang="pl-PL" dirty="0"/>
              <a:t>Podróże międzynarodowe</a:t>
            </a:r>
          </a:p>
          <a:p>
            <a:r>
              <a:rPr lang="pl-PL" dirty="0"/>
              <a:t>Spotkania z klientami</a:t>
            </a:r>
          </a:p>
          <a:p>
            <a:r>
              <a:rPr lang="pl-PL" dirty="0"/>
              <a:t>Wybór towarów</a:t>
            </a:r>
          </a:p>
          <a:p>
            <a:r>
              <a:rPr lang="pl-PL" dirty="0"/>
              <a:t>Finalizowanie umowy</a:t>
            </a:r>
          </a:p>
          <a:p>
            <a:r>
              <a:rPr lang="pl-PL" dirty="0"/>
              <a:t>Kontrola zamówienia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Przygotowanie do podróży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Czego potrzebujesz</a:t>
            </a:r>
          </a:p>
          <a:p>
            <a:pPr lvl="1"/>
            <a:r>
              <a:rPr lang="pl-PL" dirty="0" smtClean="0"/>
              <a:t>Informacje o klientach</a:t>
            </a:r>
          </a:p>
          <a:p>
            <a:pPr lvl="1"/>
            <a:r>
              <a:rPr lang="pl-PL" dirty="0" smtClean="0"/>
              <a:t>Informacje o bieżących trendach</a:t>
            </a:r>
          </a:p>
          <a:p>
            <a:r>
              <a:rPr lang="pl-PL" dirty="0" smtClean="0"/>
              <a:t>Przygotowanie spotkań</a:t>
            </a:r>
          </a:p>
          <a:p>
            <a:r>
              <a:rPr lang="pl-PL" dirty="0" smtClean="0"/>
              <a:t>Zaplanowanie podróży</a:t>
            </a:r>
          </a:p>
          <a:p>
            <a:r>
              <a:rPr lang="pl-PL" dirty="0" smtClean="0"/>
              <a:t>Przeczytanie Podręcznika handlowca</a:t>
            </a:r>
          </a:p>
          <a:p>
            <a:r>
              <a:rPr lang="pl-PL" dirty="0" smtClean="0"/>
              <a:t>Spakowanie potrzebnych rzeczy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Podróże międzynarodowe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Poznanie kultury</a:t>
            </a:r>
          </a:p>
          <a:p>
            <a:r>
              <a:rPr lang="pl-PL" dirty="0" smtClean="0"/>
              <a:t>Przeczytanie najnowszych poradników</a:t>
            </a:r>
          </a:p>
          <a:p>
            <a:r>
              <a:rPr lang="pl-PL" dirty="0" smtClean="0"/>
              <a:t>Sprawdzenie paszportu</a:t>
            </a:r>
          </a:p>
          <a:p>
            <a:r>
              <a:rPr lang="pl-PL" dirty="0" smtClean="0"/>
              <a:t>Aktualizacja szczepień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Spotkania z klientami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Odpowiednie zaprezentowanie się</a:t>
            </a:r>
          </a:p>
          <a:p>
            <a:r>
              <a:rPr lang="pl-PL" dirty="0" smtClean="0"/>
              <a:t>Odpowiedni ubiór</a:t>
            </a:r>
          </a:p>
          <a:p>
            <a:r>
              <a:rPr lang="pl-PL" dirty="0" smtClean="0"/>
              <a:t>Budowanie dobrych relacji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Wybór towarów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Czy jest dostępny?</a:t>
            </a:r>
          </a:p>
          <a:p>
            <a:r>
              <a:rPr lang="pl-PL" dirty="0" smtClean="0"/>
              <a:t>Czy jest dobrej jakości?</a:t>
            </a:r>
          </a:p>
          <a:p>
            <a:r>
              <a:rPr lang="pl-PL" dirty="0" smtClean="0"/>
              <a:t>Jaki jest okres produkcji?</a:t>
            </a:r>
          </a:p>
          <a:p>
            <a:r>
              <a:rPr lang="pl-PL" dirty="0" smtClean="0"/>
              <a:t>Jaki jest poziom zysku?</a:t>
            </a: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Finalizowanie umowy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Negocjowanie terminów</a:t>
            </a:r>
          </a:p>
          <a:p>
            <a:r>
              <a:rPr lang="pl-PL" dirty="0" smtClean="0"/>
              <a:t>Wspólne ustalenie harmonogramu</a:t>
            </a:r>
          </a:p>
          <a:p>
            <a:r>
              <a:rPr lang="pl-PL" dirty="0" smtClean="0"/>
              <a:t>Podpisanie odpowiednich kontraktów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Kontrola zamówienia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Załatwianie formalności</a:t>
            </a:r>
          </a:p>
          <a:p>
            <a:r>
              <a:rPr lang="pl-PL" dirty="0" smtClean="0"/>
              <a:t>Pozostawanie w kontakcie z klientami</a:t>
            </a:r>
          </a:p>
          <a:p>
            <a:r>
              <a:rPr lang="pl-PL" dirty="0" smtClean="0"/>
              <a:t>Śledzenie zamówienia</a:t>
            </a:r>
          </a:p>
          <a:p>
            <a:pPr lvl="1"/>
            <a:r>
              <a:rPr lang="pl-PL" dirty="0" smtClean="0"/>
              <a:t>Czy dostawy są terminowe?</a:t>
            </a:r>
          </a:p>
          <a:p>
            <a:pPr lvl="1"/>
            <a:r>
              <a:rPr lang="pl-PL" dirty="0" smtClean="0"/>
              <a:t>Czy towar dociera nieuszkodzony?</a:t>
            </a:r>
          </a:p>
          <a:p>
            <a:pPr lvl="1"/>
            <a:r>
              <a:rPr lang="pl-PL" dirty="0" smtClean="0"/>
              <a:t>Czy dostarczono odpowiednie ilości?</a:t>
            </a: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Podróż handlowa jest dobrą inwestycją tylko, jeśli prowadzi do długotrwałych relacji podtrzymywanych przez sprzedającego i kupującego. </a:t>
            </a:r>
          </a:p>
          <a:p>
            <a:pPr>
              <a:spcBef>
                <a:spcPts val="768"/>
              </a:spcBef>
            </a:pPr>
            <a:r>
              <a:rPr lang="pl-PL" dirty="0" smtClean="0"/>
              <a:t>Nasze relacje ze sprzedawcami mają krytyczne znaczenie dla naszej reputacji w przypadku wyjątkowych produktów o przystępnej cenie.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66670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yingTripsD" id="{E40A73AD-4AB1-4C30-B9F5-44068CD4D645}" vid="{4C6E0542-63D6-421B-A2FB-9F373F6539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58A0CD-37EF-44EF-B76C-CE93D6DF4483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DFE47275-1248-4227-960A-B0697C6E6F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F6E21F-861B-456F-8FE2-1C77F7C2CF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TripsA</Template>
  <TotalTime>0</TotalTime>
  <Words>164</Words>
  <Application>Microsoft Office PowerPoint</Application>
  <PresentationFormat>Pokaz na ekranie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Calibri</vt:lpstr>
      <vt:lpstr>Century Schoolbook</vt:lpstr>
      <vt:lpstr>Wingdings</vt:lpstr>
      <vt:lpstr>Wingdings 2</vt:lpstr>
      <vt:lpstr>Oriel</vt:lpstr>
      <vt:lpstr>Podróże handlowe</vt:lpstr>
      <vt:lpstr>przegląd</vt:lpstr>
      <vt:lpstr>Przygotowanie do podróży</vt:lpstr>
      <vt:lpstr>Podróże międzynarodowe</vt:lpstr>
      <vt:lpstr>Spotkania z klientami</vt:lpstr>
      <vt:lpstr>Wybór towarów</vt:lpstr>
      <vt:lpstr>Finalizowanie umowy</vt:lpstr>
      <vt:lpstr>Kontrola zamówienia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2012-11-09T23:29:38Z</dcterms:created>
  <dcterms:modified xsi:type="dcterms:W3CDTF">2013-03-05T08:02:11Z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