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9454" autoAdjust="0"/>
  </p:normalViewPr>
  <p:slideViewPr>
    <p:cSldViewPr>
      <p:cViewPr varScale="1">
        <p:scale>
          <a:sx n="72" d="100"/>
          <a:sy n="72" d="100"/>
        </p:scale>
        <p:origin x="78" y="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sz="23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Ryan Danner</a:t>
          </a:r>
          <a:endParaRPr lang="en-US" sz="2300" kern="1200" dirty="0"/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Jerry </a:t>
          </a:r>
          <a:r>
            <a:rPr lang="en-US" sz="2300" kern="1200" dirty="0" err="1" smtClean="0"/>
            <a:t>Orman</a:t>
          </a:r>
          <a:endParaRPr lang="en-US" sz="23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Lukas Keller</a:t>
          </a:r>
          <a:endParaRPr lang="en-US" sz="2300" kern="1200" dirty="0"/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Erin Hagens</a:t>
          </a:r>
          <a:endParaRPr lang="en-US" sz="2300" kern="1200" dirty="0"/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Sara Davis</a:t>
          </a:r>
          <a:endParaRPr lang="en-US" sz="2300" kern="1200" dirty="0"/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Andy Ruth</a:t>
          </a:r>
          <a:endParaRPr lang="en-US" sz="2300" kern="1200" dirty="0"/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1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altLang="x-none" dirty="0" smtClean="0"/>
              <a:t>Spotkanie firmowe</a:t>
            </a:r>
            <a:endParaRPr lang="pl-PL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altLang="x-none" dirty="0" smtClean="0"/>
              <a:t>Florian Stiller</a:t>
            </a:r>
            <a:endParaRPr lang="pl-PL" dirty="0" smtClean="0"/>
          </a:p>
          <a:p>
            <a:endParaRPr lang="pl-PL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Załoga</a:t>
            </a:r>
            <a:endParaRPr lang="pl-PL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Cele</a:t>
            </a:r>
          </a:p>
          <a:p>
            <a:r>
              <a:rPr lang="pl-PL" altLang="x-none" dirty="0" smtClean="0"/>
              <a:t>Wyniki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Cele na rok przyszły</a:t>
            </a:r>
            <a:endParaRPr lang="pl-PL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Przedsięwzięcia strategiczne</a:t>
            </a:r>
          </a:p>
          <a:p>
            <a:r>
              <a:rPr lang="pl-PL" altLang="x-none" dirty="0" smtClean="0"/>
              <a:t>Cele finansowe</a:t>
            </a:r>
          </a:p>
          <a:p>
            <a:r>
              <a:rPr lang="pl-PL" altLang="x-none" dirty="0" smtClean="0"/>
              <a:t>Inne kluczowe zadania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Podsumowanie</a:t>
            </a:r>
            <a:endParaRPr lang="pl-PL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Podsumowanie kluczowych osiągnięć</a:t>
            </a:r>
          </a:p>
          <a:p>
            <a:r>
              <a:rPr lang="pl-PL" altLang="x-none" dirty="0" smtClean="0"/>
              <a:t>Przypomnienie najważniejszych celów</a:t>
            </a:r>
          </a:p>
          <a:p>
            <a:r>
              <a:rPr lang="pl-PL" altLang="x-none" dirty="0" smtClean="0"/>
              <a:t>Podziękowania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Agenda</a:t>
            </a:r>
            <a:endParaRPr lang="pl-PL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</a:p>
          <a:p>
            <a:r>
              <a:rPr lang="pl-PL" altLang="x-none" dirty="0" smtClean="0"/>
              <a:t>Jak pracowaliśmy?</a:t>
            </a:r>
          </a:p>
          <a:p>
            <a:r>
              <a:rPr lang="pl-PL" altLang="x-none" dirty="0" smtClean="0"/>
              <a:t>Przegląd organizacyjny</a:t>
            </a:r>
          </a:p>
          <a:p>
            <a:r>
              <a:rPr lang="pl-PL" altLang="x-none" dirty="0" smtClean="0"/>
              <a:t>Główne problemy firmy</a:t>
            </a:r>
          </a:p>
          <a:p>
            <a:r>
              <a:rPr lang="pl-PL" altLang="x-none" dirty="0" smtClean="0"/>
              <a:t>Ocena naszych postępów</a:t>
            </a:r>
          </a:p>
          <a:p>
            <a:r>
              <a:rPr lang="pl-PL" altLang="x-none" dirty="0" smtClean="0"/>
              <a:t>Główne obszary wydatków</a:t>
            </a:r>
          </a:p>
          <a:p>
            <a:r>
              <a:rPr lang="pl-PL" altLang="x-none" dirty="0" smtClean="0"/>
              <a:t>Załoga</a:t>
            </a:r>
          </a:p>
          <a:p>
            <a:r>
              <a:rPr lang="pl-PL" altLang="x-none" dirty="0" smtClean="0"/>
              <a:t>Cele na rok przyszły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Jak pracowaliśmy?</a:t>
            </a:r>
            <a:endParaRPr lang="pl-PL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Szefowie działów przestawiają przegląd wydajności w odniesieniu do celów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03862180"/>
              </p:ext>
            </p:extLst>
          </p:nvPr>
        </p:nvGraphicFramePr>
        <p:xfrm>
          <a:off x="609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Główne problemy firmy</a:t>
            </a:r>
            <a:endParaRPr lang="pl-PL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Zewnętrzne wymogi branżowe</a:t>
            </a:r>
          </a:p>
          <a:p>
            <a:r>
              <a:rPr lang="pl-PL" altLang="x-none" dirty="0" smtClean="0"/>
              <a:t>Problemy klientów zewnętrznych</a:t>
            </a:r>
          </a:p>
          <a:p>
            <a:r>
              <a:rPr lang="pl-PL" altLang="x-none" dirty="0" smtClean="0"/>
              <a:t>Ważne problemy wewnętrzne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Ocena naszych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Finanse</a:t>
            </a:r>
          </a:p>
          <a:p>
            <a:r>
              <a:rPr lang="pl-PL" altLang="x-none" dirty="0" smtClean="0"/>
              <a:t>Konkurencyjność</a:t>
            </a:r>
          </a:p>
          <a:p>
            <a:r>
              <a:rPr lang="pl-PL" altLang="x-none" dirty="0" smtClean="0"/>
              <a:t>Utrzymanie klientów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pl-PL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R&amp;D</a:t>
            </a:r>
          </a:p>
          <a:p>
            <a:r>
              <a:rPr lang="pl-PL" altLang="x-none" dirty="0" smtClean="0"/>
              <a:t>Wymiana sprzętu</a:t>
            </a:r>
          </a:p>
          <a:p>
            <a:r>
              <a:rPr lang="pl-PL" altLang="x-none" dirty="0" smtClean="0"/>
              <a:t>Sprzedaż i marketing</a:t>
            </a:r>
          </a:p>
          <a:p>
            <a:r>
              <a:rPr lang="pl-PL" altLang="x-none" dirty="0" smtClean="0"/>
              <a:t>Ogólne i administracja</a:t>
            </a:r>
          </a:p>
          <a:p>
            <a:r>
              <a:rPr lang="pl-PL" altLang="x-none" dirty="0" smtClean="0"/>
              <a:t>Obszary usprawnione</a:t>
            </a:r>
          </a:p>
          <a:p>
            <a:r>
              <a:rPr lang="pl-PL" altLang="x-none" dirty="0" smtClean="0"/>
              <a:t>Obszary wymagające uwagi/ostrożności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Wymiana sprzętu</a:t>
            </a:r>
            <a:endParaRPr lang="pl-PL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473072"/>
              </p:ext>
            </p:extLst>
          </p:nvPr>
        </p:nvGraphicFramePr>
        <p:xfrm>
          <a:off x="2286000" y="2362200"/>
          <a:ext cx="508158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Arkusz" r:id="rId3" imgW="2514760" imgH="1533591" progId="Excel.Sheet.12">
                  <p:embed/>
                </p:oleObj>
              </mc:Choice>
              <mc:Fallback>
                <p:oleObj name="Arkusz" r:id="rId3" imgW="2514760" imgH="153359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508158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CE2C85-98E7-463C-83C5-3FFE612E9556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52589F5E-814F-42ED-915B-D8C1387005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D5F9EE-873C-45A8-B4A7-38ED7A659A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884</TotalTime>
  <Words>139</Words>
  <Application>Microsoft Office PowerPoint</Application>
  <PresentationFormat>Pokaz na ekranie (4:3)</PresentationFormat>
  <Paragraphs>54</Paragraphs>
  <Slides>12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20" baseType="lpstr">
      <vt:lpstr>Arial</vt:lpstr>
      <vt:lpstr>Calibri</vt:lpstr>
      <vt:lpstr>Georgia</vt:lpstr>
      <vt:lpstr>Impact</vt:lpstr>
      <vt:lpstr>Times New Roman</vt:lpstr>
      <vt:lpstr>Wingdings 2</vt:lpstr>
      <vt:lpstr>Urban</vt:lpstr>
      <vt:lpstr>Arkusz programu Microsoft Excel</vt:lpstr>
      <vt:lpstr>Spotkanie firmowe</vt:lpstr>
      <vt:lpstr>Agenda</vt:lpstr>
      <vt:lpstr>Przegląd najważniejszych zadań</vt:lpstr>
      <vt:lpstr>Jak pracowaliśmy?</vt:lpstr>
      <vt:lpstr>Przegląd organizacyjny</vt:lpstr>
      <vt:lpstr>Główne problemy firmy</vt:lpstr>
      <vt:lpstr>Ocena naszych postępów</vt:lpstr>
      <vt:lpstr>Główne obszary wydatków</vt:lpstr>
      <vt:lpstr>Wymiana sprzętu</vt:lpstr>
      <vt:lpstr>Załoga</vt:lpstr>
      <vt:lpstr>Cele na rok przyszły</vt:lpstr>
      <vt:lpstr>Podsumowanie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dc:creator>Terry Adams</dc:creator>
  <cp:lastModifiedBy>Terry Adams</cp:lastModifiedBy>
  <cp:revision>2</cp:revision>
  <cp:lastPrinted>1601-01-01T00:00:00Z</cp:lastPrinted>
  <dcterms:created xsi:type="dcterms:W3CDTF">2006-04-24T23:46:38Z</dcterms:created>
  <dcterms:modified xsi:type="dcterms:W3CDTF">2013-03-04T12:55:21Z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