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84590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alt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altLang="x-none" smtClean="0"/>
              <a:t>Spotkanie </a:t>
            </a:r>
            <a:r>
              <a:rPr lang="pl-PL" altLang="x-none" dirty="0" smtClean="0"/>
              <a:t>firmowe</a:t>
            </a:r>
            <a:endParaRPr lang="pl-PL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altLang="x-none" dirty="0" smtClean="0"/>
              <a:t>Florian Stiller</a:t>
            </a:r>
            <a:endParaRPr lang="pl-PL" dirty="0" smtClean="0"/>
          </a:p>
          <a:p>
            <a:endParaRPr lang="pl-PL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Załoga</a:t>
            </a:r>
            <a:endParaRPr lang="pl-PL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Cele</a:t>
            </a:r>
          </a:p>
          <a:p>
            <a:r>
              <a:rPr lang="pl-PL" altLang="x-none" dirty="0" smtClean="0"/>
              <a:t>Wyniki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Cele na rok przyszły</a:t>
            </a:r>
            <a:endParaRPr lang="pl-PL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Przedsięwzięcia strategiczne</a:t>
            </a:r>
          </a:p>
          <a:p>
            <a:r>
              <a:rPr lang="pl-PL" altLang="x-none" dirty="0" smtClean="0"/>
              <a:t>Cele finansowe</a:t>
            </a:r>
          </a:p>
          <a:p>
            <a:r>
              <a:rPr lang="pl-PL" altLang="x-none" dirty="0" smtClean="0"/>
              <a:t>Inne kluczowe zadania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Podsumowanie</a:t>
            </a:r>
            <a:endParaRPr lang="pl-PL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Podsumowanie kluczowych osiągnięć</a:t>
            </a:r>
          </a:p>
          <a:p>
            <a:r>
              <a:rPr lang="pl-PL" altLang="x-none" dirty="0" smtClean="0"/>
              <a:t>Przypomnienie najważniejszych celów</a:t>
            </a:r>
          </a:p>
          <a:p>
            <a:r>
              <a:rPr lang="pl-PL" altLang="x-none" dirty="0" smtClean="0"/>
              <a:t>Podziękowania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Agenda</a:t>
            </a:r>
            <a:endParaRPr lang="pl-PL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</a:p>
          <a:p>
            <a:r>
              <a:rPr lang="pl-PL" altLang="x-none" dirty="0" smtClean="0"/>
              <a:t>Jak pracowaliśmy?</a:t>
            </a:r>
          </a:p>
          <a:p>
            <a:r>
              <a:rPr lang="pl-PL" altLang="x-none" dirty="0" smtClean="0"/>
              <a:t>Przegląd organizacyjny</a:t>
            </a:r>
          </a:p>
          <a:p>
            <a:r>
              <a:rPr lang="pl-PL" altLang="x-none" dirty="0" smtClean="0"/>
              <a:t>Główne problemy firmy</a:t>
            </a:r>
          </a:p>
          <a:p>
            <a:r>
              <a:rPr lang="pl-PL" altLang="x-none" dirty="0" smtClean="0"/>
              <a:t>Ocena postępów</a:t>
            </a:r>
          </a:p>
          <a:p>
            <a:r>
              <a:rPr lang="pl-PL" altLang="x-none" dirty="0" smtClean="0"/>
              <a:t>Główne obszary wydatków</a:t>
            </a:r>
          </a:p>
          <a:p>
            <a:r>
              <a:rPr lang="pl-PL" altLang="x-none" dirty="0" smtClean="0"/>
              <a:t>Załoga</a:t>
            </a:r>
          </a:p>
          <a:p>
            <a:r>
              <a:rPr lang="pl-PL" altLang="x-none" dirty="0" smtClean="0"/>
              <a:t>Cele na rok przyszły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  <a:endParaRPr lang="pl-PL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Co sprawia, że nasza firma jest wyjątkowa</a:t>
            </a:r>
          </a:p>
          <a:p>
            <a:r>
              <a:rPr lang="pl-PL" altLang="x-none" dirty="0" smtClean="0"/>
              <a:t>Dlaczego odnosimy sukcesy</a:t>
            </a:r>
          </a:p>
          <a:p>
            <a:r>
              <a:rPr lang="pl-PL" altLang="x-none" dirty="0" smtClean="0"/>
              <a:t>Nasza wspólna wizja</a:t>
            </a:r>
          </a:p>
          <a:p>
            <a:r>
              <a:rPr lang="pl-PL" altLang="x-none" dirty="0" smtClean="0"/>
              <a:t>Główne przedsięwzięcia w ubiegłym roku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Jak pracowaliśmy?</a:t>
            </a:r>
            <a:endParaRPr lang="pl-PL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Szefowie działów przestawiają przegląd wydajności w odniesieniu do celów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organizacyjny</a:t>
            </a:r>
            <a:endParaRPr lang="pl-PL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Przegląd zmian</a:t>
            </a:r>
          </a:p>
          <a:p>
            <a:r>
              <a:rPr lang="pl-PL" altLang="x-none" dirty="0" smtClean="0"/>
              <a:t>Przedstawienie nowych menedżerów</a:t>
            </a:r>
          </a:p>
          <a:p>
            <a:r>
              <a:rPr lang="pl-PL" altLang="x-none" dirty="0" smtClean="0"/>
              <a:t>Zmiany do wprowadzenia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Główne problemy firmy</a:t>
            </a:r>
            <a:endParaRPr lang="pl-PL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Zewnętrzne wymogi branżowe</a:t>
            </a:r>
          </a:p>
          <a:p>
            <a:r>
              <a:rPr lang="pl-PL" altLang="x-none" dirty="0" smtClean="0"/>
              <a:t>Problemy klientów zewnętrznych</a:t>
            </a:r>
          </a:p>
          <a:p>
            <a:r>
              <a:rPr lang="pl-PL" altLang="x-none" dirty="0" smtClean="0"/>
              <a:t>Ważne problemy wewnętrzne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Ocena postępów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Finanse</a:t>
            </a:r>
          </a:p>
          <a:p>
            <a:r>
              <a:rPr lang="pl-PL" altLang="x-none" dirty="0" smtClean="0"/>
              <a:t>Konkurencyjność</a:t>
            </a:r>
          </a:p>
          <a:p>
            <a:r>
              <a:rPr lang="pl-PL" altLang="x-none" dirty="0" smtClean="0"/>
              <a:t>Utrzymanie klientów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Główne obszary wydatków</a:t>
            </a:r>
            <a:endParaRPr lang="pl-PL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R&amp;D</a:t>
            </a:r>
          </a:p>
          <a:p>
            <a:r>
              <a:rPr lang="pl-PL" dirty="0" smtClean="0"/>
              <a:t>Wymiana sprzętu</a:t>
            </a:r>
          </a:p>
          <a:p>
            <a:r>
              <a:rPr lang="pl-PL" altLang="x-none" dirty="0" smtClean="0"/>
              <a:t>Sprzedaż i marketing</a:t>
            </a:r>
          </a:p>
          <a:p>
            <a:r>
              <a:rPr lang="pl-PL" altLang="x-none" dirty="0" smtClean="0"/>
              <a:t>Ogólne i administracja</a:t>
            </a:r>
          </a:p>
          <a:p>
            <a:r>
              <a:rPr lang="pl-PL" altLang="x-none" dirty="0" smtClean="0"/>
              <a:t>Obszary usprawnione</a:t>
            </a:r>
          </a:p>
          <a:p>
            <a:r>
              <a:rPr lang="pl-PL" altLang="x-none" dirty="0" smtClean="0"/>
              <a:t>Obszary wymagające uwagi/ostrożności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Wymiana sprzętu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CEB966"/>
      </a:dk2>
      <a:lt2>
        <a:srgbClr val="C9C2D1"/>
      </a:lt2>
      <a:accent1>
        <a:srgbClr val="69676D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A" id="{81FF754F-5F5E-4D1B-98E5-91FF0B165B55}" vid="{C4E9F4C1-6A3A-4329-A38F-7FE749E1D0F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>Au PDF review</Stag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195D8D-3A98-4F18-A6C1-8EEE9FEB6B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5CFAD58-2F17-4934-802C-E088E10B737C}">
  <ds:schemaRefs>
    <ds:schemaRef ds:uri="http://schemas.microsoft.com/office/2006/metadata/propertie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C2EEB30C-5311-4CEC-9539-EE0A272DE0B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MayMeeting</Template>
  <TotalTime>9</TotalTime>
  <Words>129</Words>
  <Application>Microsoft Office PowerPoint</Application>
  <PresentationFormat>Pokaz na ekranie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9" baseType="lpstr">
      <vt:lpstr>Arial</vt:lpstr>
      <vt:lpstr>Calibri</vt:lpstr>
      <vt:lpstr>Georgia</vt:lpstr>
      <vt:lpstr>Impact</vt:lpstr>
      <vt:lpstr>Times New Roman</vt:lpstr>
      <vt:lpstr>Wingdings 2</vt:lpstr>
      <vt:lpstr>Urban</vt:lpstr>
      <vt:lpstr>Spotkanie firmowe</vt:lpstr>
      <vt:lpstr>Agenda</vt:lpstr>
      <vt:lpstr>Przegląd najważniejszych zadań</vt:lpstr>
      <vt:lpstr>Jak pracowaliśmy?</vt:lpstr>
      <vt:lpstr>Przegląd organizacyjny</vt:lpstr>
      <vt:lpstr>Główne problemy firmy</vt:lpstr>
      <vt:lpstr>Ocena postępów</vt:lpstr>
      <vt:lpstr>Główne obszary wydatków</vt:lpstr>
      <vt:lpstr>Wymiana sprzętu</vt:lpstr>
      <vt:lpstr>Załoga</vt:lpstr>
      <vt:lpstr>Cele na rok przyszły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Spotkanie firmowe</dc:title>
  <cp:lastModifiedBy>Sidney Higa</cp:lastModifiedBy>
  <cp:revision>3</cp:revision>
  <cp:lastPrinted>1601-01-01T00:00:00Z</cp:lastPrinted>
  <dcterms:created xsi:type="dcterms:W3CDTF">2012-11-20T21:18:42Z</dcterms:created>
  <dcterms:modified xsi:type="dcterms:W3CDTF">2013-03-05T08:05:02Z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