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Override1.xml" ContentType="application/vnd.openxmlformats-officedocument.themeOverr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786" r:id="rId4"/>
  </p:sldMasterIdLst>
  <p:notesMasterIdLst>
    <p:notesMasterId r:id="rId17"/>
  </p:notesMasterIdLst>
  <p:handoutMasterIdLst>
    <p:handoutMasterId r:id="rId18"/>
  </p:handout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5" r:id="rId12"/>
    <p:sldId id="269" r:id="rId13"/>
    <p:sldId id="266" r:id="rId14"/>
    <p:sldId id="267" r:id="rId15"/>
    <p:sldId id="268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74E5F"/>
    <a:srgbClr val="A6BCCC"/>
    <a:srgbClr val="000000"/>
    <a:srgbClr val="FFFFCC"/>
    <a:srgbClr val="CC0000"/>
    <a:srgbClr val="000066"/>
    <a:srgbClr val="FFCC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2397" autoAdjust="0"/>
    <p:restoredTop sz="89454" autoAdjust="0"/>
  </p:normalViewPr>
  <p:slideViewPr>
    <p:cSldViewPr>
      <p:cViewPr varScale="1">
        <p:scale>
          <a:sx n="86" d="100"/>
          <a:sy n="86" d="100"/>
        </p:scale>
        <p:origin x="78" y="1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21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D654090-7592-4B4B-9CB9-6EB88DBC863B}" type="doc">
      <dgm:prSet loTypeId="urn:microsoft.com/office/officeart/2005/8/layout/orgChart1" loCatId="hierarchy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C9767388-D5A6-48D9-A914-3CB65B6C280E}">
      <dgm:prSet phldrT="[Text]"/>
      <dgm:spPr/>
      <dgm:t>
        <a:bodyPr/>
        <a:lstStyle/>
        <a:p>
          <a:r>
            <a:rPr lang="en-US" dirty="0" smtClean="0"/>
            <a:t>Florian Stiller</a:t>
          </a:r>
          <a:endParaRPr lang="en-US" dirty="0"/>
        </a:p>
      </dgm:t>
    </dgm:pt>
    <dgm:pt modelId="{800ABE01-489C-4045-B611-F14D02BBE1F7}" type="parTrans" cxnId="{FCB5A4D1-4D2E-40C9-B258-B35D2077AB93}">
      <dgm:prSet/>
      <dgm:spPr/>
      <dgm:t>
        <a:bodyPr/>
        <a:lstStyle/>
        <a:p>
          <a:endParaRPr lang="en-US"/>
        </a:p>
      </dgm:t>
    </dgm:pt>
    <dgm:pt modelId="{D809600D-F6B6-45A0-A9D1-103B2EDD0B55}" type="sibTrans" cxnId="{FCB5A4D1-4D2E-40C9-B258-B35D2077AB93}">
      <dgm:prSet/>
      <dgm:spPr/>
      <dgm:t>
        <a:bodyPr/>
        <a:lstStyle/>
        <a:p>
          <a:endParaRPr lang="en-US"/>
        </a:p>
      </dgm:t>
    </dgm:pt>
    <dgm:pt modelId="{ED0BEE01-2C7D-4F9C-B318-A3D0C18E253A}">
      <dgm:prSet phldrT="[Text]"/>
      <dgm:spPr/>
      <dgm:t>
        <a:bodyPr/>
        <a:lstStyle/>
        <a:p>
          <a:r>
            <a:rPr lang="en-US" dirty="0" smtClean="0"/>
            <a:t>Ryan Danner</a:t>
          </a:r>
          <a:endParaRPr lang="en-US" dirty="0"/>
        </a:p>
      </dgm:t>
    </dgm:pt>
    <dgm:pt modelId="{B654CB4B-B633-42A6-B399-2A96861001AD}" type="parTrans" cxnId="{9F420E96-6864-486F-B73A-5CD2462BDE85}">
      <dgm:prSet/>
      <dgm:spPr/>
      <dgm:t>
        <a:bodyPr/>
        <a:lstStyle/>
        <a:p>
          <a:endParaRPr lang="en-US"/>
        </a:p>
      </dgm:t>
    </dgm:pt>
    <dgm:pt modelId="{D3737E2C-6C93-45B4-B613-DC8133D2A635}" type="sibTrans" cxnId="{9F420E96-6864-486F-B73A-5CD2462BDE85}">
      <dgm:prSet/>
      <dgm:spPr/>
      <dgm:t>
        <a:bodyPr/>
        <a:lstStyle/>
        <a:p>
          <a:endParaRPr lang="en-US"/>
        </a:p>
      </dgm:t>
    </dgm:pt>
    <dgm:pt modelId="{7D542EFB-4142-45F4-99F3-955F0A592780}">
      <dgm:prSet phldrT="[Text]"/>
      <dgm:spPr/>
      <dgm:t>
        <a:bodyPr/>
        <a:lstStyle/>
        <a:p>
          <a:r>
            <a:rPr lang="en-US" dirty="0" smtClean="0"/>
            <a:t>Lukas Keller</a:t>
          </a:r>
          <a:endParaRPr lang="en-US" dirty="0"/>
        </a:p>
      </dgm:t>
    </dgm:pt>
    <dgm:pt modelId="{5F78A155-3ACC-44CC-B9FF-5ADA3ED8CA94}" type="parTrans" cxnId="{489E00DD-124B-44FF-960B-69E66C3FA485}">
      <dgm:prSet/>
      <dgm:spPr/>
      <dgm:t>
        <a:bodyPr/>
        <a:lstStyle/>
        <a:p>
          <a:endParaRPr lang="en-US"/>
        </a:p>
      </dgm:t>
    </dgm:pt>
    <dgm:pt modelId="{93910D3F-DF8B-4E24-ABE6-A1960826DD73}" type="sibTrans" cxnId="{489E00DD-124B-44FF-960B-69E66C3FA485}">
      <dgm:prSet/>
      <dgm:spPr/>
      <dgm:t>
        <a:bodyPr/>
        <a:lstStyle/>
        <a:p>
          <a:endParaRPr lang="en-US"/>
        </a:p>
      </dgm:t>
    </dgm:pt>
    <dgm:pt modelId="{10405441-7810-4392-AF65-9C0B6878A321}">
      <dgm:prSet phldrT="[Text]"/>
      <dgm:spPr/>
      <dgm:t>
        <a:bodyPr/>
        <a:lstStyle/>
        <a:p>
          <a:r>
            <a:rPr lang="en-US" dirty="0" smtClean="0"/>
            <a:t>Erin Hagens</a:t>
          </a:r>
          <a:endParaRPr lang="en-US" dirty="0"/>
        </a:p>
      </dgm:t>
    </dgm:pt>
    <dgm:pt modelId="{4FF11366-23CE-4C57-BFE8-EF79EA157035}" type="parTrans" cxnId="{D4619ACB-B13D-4803-8837-52F1B0578E61}">
      <dgm:prSet/>
      <dgm:spPr/>
      <dgm:t>
        <a:bodyPr/>
        <a:lstStyle/>
        <a:p>
          <a:endParaRPr lang="en-US"/>
        </a:p>
      </dgm:t>
    </dgm:pt>
    <dgm:pt modelId="{4FFA2305-BAF9-4F92-BA46-FE5B3406AA87}" type="sibTrans" cxnId="{D4619ACB-B13D-4803-8837-52F1B0578E61}">
      <dgm:prSet/>
      <dgm:spPr/>
      <dgm:t>
        <a:bodyPr/>
        <a:lstStyle/>
        <a:p>
          <a:endParaRPr lang="en-US"/>
        </a:p>
      </dgm:t>
    </dgm:pt>
    <dgm:pt modelId="{1F3E2488-B9CB-4304-BC62-3337047249DA}" type="pres">
      <dgm:prSet presAssocID="{0D654090-7592-4B4B-9CB9-6EB88DBC863B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8F140CE4-8C3E-4D54-9511-97AAAA35F9CD}" type="pres">
      <dgm:prSet presAssocID="{C9767388-D5A6-48D9-A914-3CB65B6C280E}" presName="hierRoot1" presStyleCnt="0">
        <dgm:presLayoutVars>
          <dgm:hierBranch val="init"/>
        </dgm:presLayoutVars>
      </dgm:prSet>
      <dgm:spPr/>
    </dgm:pt>
    <dgm:pt modelId="{C5A9BA8F-4DDC-4D0D-B702-F2B93778F32A}" type="pres">
      <dgm:prSet presAssocID="{C9767388-D5A6-48D9-A914-3CB65B6C280E}" presName="rootComposite1" presStyleCnt="0"/>
      <dgm:spPr/>
    </dgm:pt>
    <dgm:pt modelId="{B48ACFFB-A2FC-45DA-9CB9-5B886D2CBE67}" type="pres">
      <dgm:prSet presAssocID="{C9767388-D5A6-48D9-A914-3CB65B6C280E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D1AFB83-61D2-4678-9F40-3FD86599B630}" type="pres">
      <dgm:prSet presAssocID="{C9767388-D5A6-48D9-A914-3CB65B6C280E}" presName="rootConnector1" presStyleLbl="node1" presStyleIdx="0" presStyleCnt="0"/>
      <dgm:spPr/>
      <dgm:t>
        <a:bodyPr/>
        <a:lstStyle/>
        <a:p>
          <a:endParaRPr lang="en-US"/>
        </a:p>
      </dgm:t>
    </dgm:pt>
    <dgm:pt modelId="{F4AB9F58-D71D-4040-8D86-AE0C06F02CCB}" type="pres">
      <dgm:prSet presAssocID="{C9767388-D5A6-48D9-A914-3CB65B6C280E}" presName="hierChild2" presStyleCnt="0"/>
      <dgm:spPr/>
    </dgm:pt>
    <dgm:pt modelId="{09B99231-80CB-434B-A7F1-7889F9791885}" type="pres">
      <dgm:prSet presAssocID="{B654CB4B-B633-42A6-B399-2A96861001AD}" presName="Name37" presStyleLbl="parChTrans1D2" presStyleIdx="0" presStyleCnt="3"/>
      <dgm:spPr/>
      <dgm:t>
        <a:bodyPr/>
        <a:lstStyle/>
        <a:p>
          <a:endParaRPr lang="en-US"/>
        </a:p>
      </dgm:t>
    </dgm:pt>
    <dgm:pt modelId="{F9F1E213-FF83-4CF3-BBA9-A3C6B97476C7}" type="pres">
      <dgm:prSet presAssocID="{ED0BEE01-2C7D-4F9C-B318-A3D0C18E253A}" presName="hierRoot2" presStyleCnt="0">
        <dgm:presLayoutVars>
          <dgm:hierBranch val="init"/>
        </dgm:presLayoutVars>
      </dgm:prSet>
      <dgm:spPr/>
    </dgm:pt>
    <dgm:pt modelId="{6632A1AE-A9DC-425A-BEA8-D00E3432B0D1}" type="pres">
      <dgm:prSet presAssocID="{ED0BEE01-2C7D-4F9C-B318-A3D0C18E253A}" presName="rootComposite" presStyleCnt="0"/>
      <dgm:spPr/>
    </dgm:pt>
    <dgm:pt modelId="{688A5A5B-1458-47E2-A1AF-7A8A68DAC096}" type="pres">
      <dgm:prSet presAssocID="{ED0BEE01-2C7D-4F9C-B318-A3D0C18E253A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F8DAB2D-35B6-4AEB-87FF-4A4EE6778EAE}" type="pres">
      <dgm:prSet presAssocID="{ED0BEE01-2C7D-4F9C-B318-A3D0C18E253A}" presName="rootConnector" presStyleLbl="node2" presStyleIdx="0" presStyleCnt="3"/>
      <dgm:spPr/>
      <dgm:t>
        <a:bodyPr/>
        <a:lstStyle/>
        <a:p>
          <a:endParaRPr lang="en-US"/>
        </a:p>
      </dgm:t>
    </dgm:pt>
    <dgm:pt modelId="{AEE0B36D-E665-495D-AAB9-FC0827DD9315}" type="pres">
      <dgm:prSet presAssocID="{ED0BEE01-2C7D-4F9C-B318-A3D0C18E253A}" presName="hierChild4" presStyleCnt="0"/>
      <dgm:spPr/>
    </dgm:pt>
    <dgm:pt modelId="{A74DEAE1-C133-4B2D-8051-1864B03E3D3B}" type="pres">
      <dgm:prSet presAssocID="{ED0BEE01-2C7D-4F9C-B318-A3D0C18E253A}" presName="hierChild5" presStyleCnt="0"/>
      <dgm:spPr/>
    </dgm:pt>
    <dgm:pt modelId="{152ACB0B-A2CD-4718-AF06-B8D2A473980D}" type="pres">
      <dgm:prSet presAssocID="{5F78A155-3ACC-44CC-B9FF-5ADA3ED8CA94}" presName="Name37" presStyleLbl="parChTrans1D2" presStyleIdx="1" presStyleCnt="3"/>
      <dgm:spPr/>
      <dgm:t>
        <a:bodyPr/>
        <a:lstStyle/>
        <a:p>
          <a:endParaRPr lang="en-US"/>
        </a:p>
      </dgm:t>
    </dgm:pt>
    <dgm:pt modelId="{A4B6F419-03A0-4D6E-AF57-0256D0870328}" type="pres">
      <dgm:prSet presAssocID="{7D542EFB-4142-45F4-99F3-955F0A592780}" presName="hierRoot2" presStyleCnt="0">
        <dgm:presLayoutVars>
          <dgm:hierBranch val="init"/>
        </dgm:presLayoutVars>
      </dgm:prSet>
      <dgm:spPr/>
    </dgm:pt>
    <dgm:pt modelId="{3C13613D-8A58-4B83-98A7-ACFA02FB6C2B}" type="pres">
      <dgm:prSet presAssocID="{7D542EFB-4142-45F4-99F3-955F0A592780}" presName="rootComposite" presStyleCnt="0"/>
      <dgm:spPr/>
    </dgm:pt>
    <dgm:pt modelId="{466862F7-F3F8-4AF6-9326-0EC03688F6D7}" type="pres">
      <dgm:prSet presAssocID="{7D542EFB-4142-45F4-99F3-955F0A592780}" presName="rootText" presStyleLbl="node2" presStyleIdx="1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534CC53-0FB2-44A2-8F75-C305F29DBD33}" type="pres">
      <dgm:prSet presAssocID="{7D542EFB-4142-45F4-99F3-955F0A592780}" presName="rootConnector" presStyleLbl="node2" presStyleIdx="1" presStyleCnt="3"/>
      <dgm:spPr/>
      <dgm:t>
        <a:bodyPr/>
        <a:lstStyle/>
        <a:p>
          <a:endParaRPr lang="en-US"/>
        </a:p>
      </dgm:t>
    </dgm:pt>
    <dgm:pt modelId="{BAE06A48-1FC3-465F-BE5C-C9B697811040}" type="pres">
      <dgm:prSet presAssocID="{7D542EFB-4142-45F4-99F3-955F0A592780}" presName="hierChild4" presStyleCnt="0"/>
      <dgm:spPr/>
    </dgm:pt>
    <dgm:pt modelId="{00D0E065-7376-404D-85CC-10A3DF6AE909}" type="pres">
      <dgm:prSet presAssocID="{7D542EFB-4142-45F4-99F3-955F0A592780}" presName="hierChild5" presStyleCnt="0"/>
      <dgm:spPr/>
    </dgm:pt>
    <dgm:pt modelId="{BD6DA7A4-C14E-4C99-ADA8-97896BC401DB}" type="pres">
      <dgm:prSet presAssocID="{4FF11366-23CE-4C57-BFE8-EF79EA157035}" presName="Name37" presStyleLbl="parChTrans1D2" presStyleIdx="2" presStyleCnt="3"/>
      <dgm:spPr/>
      <dgm:t>
        <a:bodyPr/>
        <a:lstStyle/>
        <a:p>
          <a:endParaRPr lang="en-US"/>
        </a:p>
      </dgm:t>
    </dgm:pt>
    <dgm:pt modelId="{77244153-1CCC-4810-8795-8F3E975A3323}" type="pres">
      <dgm:prSet presAssocID="{10405441-7810-4392-AF65-9C0B6878A321}" presName="hierRoot2" presStyleCnt="0">
        <dgm:presLayoutVars>
          <dgm:hierBranch val="init"/>
        </dgm:presLayoutVars>
      </dgm:prSet>
      <dgm:spPr/>
    </dgm:pt>
    <dgm:pt modelId="{D418D757-6B1A-4217-B59C-E1531D200B8E}" type="pres">
      <dgm:prSet presAssocID="{10405441-7810-4392-AF65-9C0B6878A321}" presName="rootComposite" presStyleCnt="0"/>
      <dgm:spPr/>
    </dgm:pt>
    <dgm:pt modelId="{2F711BF4-7A45-4BDC-905B-E3BB7E6A7A5E}" type="pres">
      <dgm:prSet presAssocID="{10405441-7810-4392-AF65-9C0B6878A321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784E9136-14F7-4008-AFD8-EFFD53F6E1F0}" type="pres">
      <dgm:prSet presAssocID="{10405441-7810-4392-AF65-9C0B6878A321}" presName="rootConnector" presStyleLbl="node2" presStyleIdx="2" presStyleCnt="3"/>
      <dgm:spPr/>
      <dgm:t>
        <a:bodyPr/>
        <a:lstStyle/>
        <a:p>
          <a:endParaRPr lang="en-US"/>
        </a:p>
      </dgm:t>
    </dgm:pt>
    <dgm:pt modelId="{130679A0-6023-4252-A77E-BF5AF3654221}" type="pres">
      <dgm:prSet presAssocID="{10405441-7810-4392-AF65-9C0B6878A321}" presName="hierChild4" presStyleCnt="0"/>
      <dgm:spPr/>
    </dgm:pt>
    <dgm:pt modelId="{FE0293D4-02E2-4258-A7F3-480CF908047C}" type="pres">
      <dgm:prSet presAssocID="{10405441-7810-4392-AF65-9C0B6878A321}" presName="hierChild5" presStyleCnt="0"/>
      <dgm:spPr/>
    </dgm:pt>
    <dgm:pt modelId="{0E6AF76D-5BB2-4EA0-B330-9454D32B1D00}" type="pres">
      <dgm:prSet presAssocID="{C9767388-D5A6-48D9-A914-3CB65B6C280E}" presName="hierChild3" presStyleCnt="0"/>
      <dgm:spPr/>
    </dgm:pt>
  </dgm:ptLst>
  <dgm:cxnLst>
    <dgm:cxn modelId="{1835A7D7-8743-4DDB-A373-7D5137CCBB57}" type="presOf" srcId="{10405441-7810-4392-AF65-9C0B6878A321}" destId="{784E9136-14F7-4008-AFD8-EFFD53F6E1F0}" srcOrd="1" destOrd="0" presId="urn:microsoft.com/office/officeart/2005/8/layout/orgChart1"/>
    <dgm:cxn modelId="{EE9EE24C-E901-4C91-A588-49B0D7E24353}" type="presOf" srcId="{ED0BEE01-2C7D-4F9C-B318-A3D0C18E253A}" destId="{688A5A5B-1458-47E2-A1AF-7A8A68DAC096}" srcOrd="0" destOrd="0" presId="urn:microsoft.com/office/officeart/2005/8/layout/orgChart1"/>
    <dgm:cxn modelId="{FB91A23A-6666-43C6-A72E-C1C1399BDACE}" type="presOf" srcId="{7D542EFB-4142-45F4-99F3-955F0A592780}" destId="{466862F7-F3F8-4AF6-9326-0EC03688F6D7}" srcOrd="0" destOrd="0" presId="urn:microsoft.com/office/officeart/2005/8/layout/orgChart1"/>
    <dgm:cxn modelId="{6E6FB471-65D7-441B-B985-56F2ACDF08C3}" type="presOf" srcId="{4FF11366-23CE-4C57-BFE8-EF79EA157035}" destId="{BD6DA7A4-C14E-4C99-ADA8-97896BC401DB}" srcOrd="0" destOrd="0" presId="urn:microsoft.com/office/officeart/2005/8/layout/orgChart1"/>
    <dgm:cxn modelId="{9F420E96-6864-486F-B73A-5CD2462BDE85}" srcId="{C9767388-D5A6-48D9-A914-3CB65B6C280E}" destId="{ED0BEE01-2C7D-4F9C-B318-A3D0C18E253A}" srcOrd="0" destOrd="0" parTransId="{B654CB4B-B633-42A6-B399-2A96861001AD}" sibTransId="{D3737E2C-6C93-45B4-B613-DC8133D2A635}"/>
    <dgm:cxn modelId="{D4619ACB-B13D-4803-8837-52F1B0578E61}" srcId="{C9767388-D5A6-48D9-A914-3CB65B6C280E}" destId="{10405441-7810-4392-AF65-9C0B6878A321}" srcOrd="2" destOrd="0" parTransId="{4FF11366-23CE-4C57-BFE8-EF79EA157035}" sibTransId="{4FFA2305-BAF9-4F92-BA46-FE5B3406AA87}"/>
    <dgm:cxn modelId="{BB8BC993-BD22-42F4-97FB-F28887B7C9C7}" type="presOf" srcId="{7D542EFB-4142-45F4-99F3-955F0A592780}" destId="{7534CC53-0FB2-44A2-8F75-C305F29DBD33}" srcOrd="1" destOrd="0" presId="urn:microsoft.com/office/officeart/2005/8/layout/orgChart1"/>
    <dgm:cxn modelId="{69B97EB9-C1E1-4DC3-B870-CC70EF77C97D}" type="presOf" srcId="{5F78A155-3ACC-44CC-B9FF-5ADA3ED8CA94}" destId="{152ACB0B-A2CD-4718-AF06-B8D2A473980D}" srcOrd="0" destOrd="0" presId="urn:microsoft.com/office/officeart/2005/8/layout/orgChart1"/>
    <dgm:cxn modelId="{98BD9ADE-F13D-42E0-998C-99049553AEA3}" type="presOf" srcId="{ED0BEE01-2C7D-4F9C-B318-A3D0C18E253A}" destId="{CF8DAB2D-35B6-4AEB-87FF-4A4EE6778EAE}" srcOrd="1" destOrd="0" presId="urn:microsoft.com/office/officeart/2005/8/layout/orgChart1"/>
    <dgm:cxn modelId="{489E00DD-124B-44FF-960B-69E66C3FA485}" srcId="{C9767388-D5A6-48D9-A914-3CB65B6C280E}" destId="{7D542EFB-4142-45F4-99F3-955F0A592780}" srcOrd="1" destOrd="0" parTransId="{5F78A155-3ACC-44CC-B9FF-5ADA3ED8CA94}" sibTransId="{93910D3F-DF8B-4E24-ABE6-A1960826DD73}"/>
    <dgm:cxn modelId="{FCB5A4D1-4D2E-40C9-B258-B35D2077AB93}" srcId="{0D654090-7592-4B4B-9CB9-6EB88DBC863B}" destId="{C9767388-D5A6-48D9-A914-3CB65B6C280E}" srcOrd="0" destOrd="0" parTransId="{800ABE01-489C-4045-B611-F14D02BBE1F7}" sibTransId="{D809600D-F6B6-45A0-A9D1-103B2EDD0B55}"/>
    <dgm:cxn modelId="{BA0637A2-B3ED-4AA9-94A3-0D5A0CAEB18D}" type="presOf" srcId="{C9767388-D5A6-48D9-A914-3CB65B6C280E}" destId="{B48ACFFB-A2FC-45DA-9CB9-5B886D2CBE67}" srcOrd="0" destOrd="0" presId="urn:microsoft.com/office/officeart/2005/8/layout/orgChart1"/>
    <dgm:cxn modelId="{7D0C3A96-1331-4D0D-A829-3E495776BCEE}" type="presOf" srcId="{B654CB4B-B633-42A6-B399-2A96861001AD}" destId="{09B99231-80CB-434B-A7F1-7889F9791885}" srcOrd="0" destOrd="0" presId="urn:microsoft.com/office/officeart/2005/8/layout/orgChart1"/>
    <dgm:cxn modelId="{8DF314EA-1568-449B-B545-9F86E59F7CA2}" type="presOf" srcId="{10405441-7810-4392-AF65-9C0B6878A321}" destId="{2F711BF4-7A45-4BDC-905B-E3BB7E6A7A5E}" srcOrd="0" destOrd="0" presId="urn:microsoft.com/office/officeart/2005/8/layout/orgChart1"/>
    <dgm:cxn modelId="{A476CD37-5361-498A-A3B1-82CB847CF42A}" type="presOf" srcId="{C9767388-D5A6-48D9-A914-3CB65B6C280E}" destId="{ED1AFB83-61D2-4678-9F40-3FD86599B630}" srcOrd="1" destOrd="0" presId="urn:microsoft.com/office/officeart/2005/8/layout/orgChart1"/>
    <dgm:cxn modelId="{8D7A13DE-2E0E-49EE-9BB1-C4FAEB7A44AF}" type="presOf" srcId="{0D654090-7592-4B4B-9CB9-6EB88DBC863B}" destId="{1F3E2488-B9CB-4304-BC62-3337047249DA}" srcOrd="0" destOrd="0" presId="urn:microsoft.com/office/officeart/2005/8/layout/orgChart1"/>
    <dgm:cxn modelId="{D9035073-8717-4D46-9178-F26D7EC7C6DF}" type="presParOf" srcId="{1F3E2488-B9CB-4304-BC62-3337047249DA}" destId="{8F140CE4-8C3E-4D54-9511-97AAAA35F9CD}" srcOrd="0" destOrd="0" presId="urn:microsoft.com/office/officeart/2005/8/layout/orgChart1"/>
    <dgm:cxn modelId="{5C778E7F-BF00-4E7B-BBED-78EF8DD56D0C}" type="presParOf" srcId="{8F140CE4-8C3E-4D54-9511-97AAAA35F9CD}" destId="{C5A9BA8F-4DDC-4D0D-B702-F2B93778F32A}" srcOrd="0" destOrd="0" presId="urn:microsoft.com/office/officeart/2005/8/layout/orgChart1"/>
    <dgm:cxn modelId="{2AC536DB-517D-4F74-BCB1-D65CED8621C1}" type="presParOf" srcId="{C5A9BA8F-4DDC-4D0D-B702-F2B93778F32A}" destId="{B48ACFFB-A2FC-45DA-9CB9-5B886D2CBE67}" srcOrd="0" destOrd="0" presId="urn:microsoft.com/office/officeart/2005/8/layout/orgChart1"/>
    <dgm:cxn modelId="{D6123DAA-1D16-4CB8-9CC4-A7DDE71BB644}" type="presParOf" srcId="{C5A9BA8F-4DDC-4D0D-B702-F2B93778F32A}" destId="{ED1AFB83-61D2-4678-9F40-3FD86599B630}" srcOrd="1" destOrd="0" presId="urn:microsoft.com/office/officeart/2005/8/layout/orgChart1"/>
    <dgm:cxn modelId="{00D8BBB2-C4CB-465E-855B-A8179B97363F}" type="presParOf" srcId="{8F140CE4-8C3E-4D54-9511-97AAAA35F9CD}" destId="{F4AB9F58-D71D-4040-8D86-AE0C06F02CCB}" srcOrd="1" destOrd="0" presId="urn:microsoft.com/office/officeart/2005/8/layout/orgChart1"/>
    <dgm:cxn modelId="{9EA3F8DE-B9AC-4A0D-A8E5-4E6ED0971DD2}" type="presParOf" srcId="{F4AB9F58-D71D-4040-8D86-AE0C06F02CCB}" destId="{09B99231-80CB-434B-A7F1-7889F9791885}" srcOrd="0" destOrd="0" presId="urn:microsoft.com/office/officeart/2005/8/layout/orgChart1"/>
    <dgm:cxn modelId="{0A1B2C67-3C39-487A-B02E-4F8485DD7DB3}" type="presParOf" srcId="{F4AB9F58-D71D-4040-8D86-AE0C06F02CCB}" destId="{F9F1E213-FF83-4CF3-BBA9-A3C6B97476C7}" srcOrd="1" destOrd="0" presId="urn:microsoft.com/office/officeart/2005/8/layout/orgChart1"/>
    <dgm:cxn modelId="{BBC8CD56-2CB0-490B-AED4-03690FE0F0FE}" type="presParOf" srcId="{F9F1E213-FF83-4CF3-BBA9-A3C6B97476C7}" destId="{6632A1AE-A9DC-425A-BEA8-D00E3432B0D1}" srcOrd="0" destOrd="0" presId="urn:microsoft.com/office/officeart/2005/8/layout/orgChart1"/>
    <dgm:cxn modelId="{BF5A8145-0760-479D-A6FD-EE0F749861EF}" type="presParOf" srcId="{6632A1AE-A9DC-425A-BEA8-D00E3432B0D1}" destId="{688A5A5B-1458-47E2-A1AF-7A8A68DAC096}" srcOrd="0" destOrd="0" presId="urn:microsoft.com/office/officeart/2005/8/layout/orgChart1"/>
    <dgm:cxn modelId="{ADB892BD-506B-4635-A236-D5495CE4CC20}" type="presParOf" srcId="{6632A1AE-A9DC-425A-BEA8-D00E3432B0D1}" destId="{CF8DAB2D-35B6-4AEB-87FF-4A4EE6778EAE}" srcOrd="1" destOrd="0" presId="urn:microsoft.com/office/officeart/2005/8/layout/orgChart1"/>
    <dgm:cxn modelId="{2F9051E7-9E75-45A7-8FB2-6EFCBE6A8E8B}" type="presParOf" srcId="{F9F1E213-FF83-4CF3-BBA9-A3C6B97476C7}" destId="{AEE0B36D-E665-495D-AAB9-FC0827DD9315}" srcOrd="1" destOrd="0" presId="urn:microsoft.com/office/officeart/2005/8/layout/orgChart1"/>
    <dgm:cxn modelId="{3C3A5066-F462-421F-8111-6D872AF7BBFF}" type="presParOf" srcId="{F9F1E213-FF83-4CF3-BBA9-A3C6B97476C7}" destId="{A74DEAE1-C133-4B2D-8051-1864B03E3D3B}" srcOrd="2" destOrd="0" presId="urn:microsoft.com/office/officeart/2005/8/layout/orgChart1"/>
    <dgm:cxn modelId="{F60AE178-7AEE-4DBC-8A0A-62096CE80BC8}" type="presParOf" srcId="{F4AB9F58-D71D-4040-8D86-AE0C06F02CCB}" destId="{152ACB0B-A2CD-4718-AF06-B8D2A473980D}" srcOrd="2" destOrd="0" presId="urn:microsoft.com/office/officeart/2005/8/layout/orgChart1"/>
    <dgm:cxn modelId="{0760D84B-AF99-4967-9547-BD4D665757BD}" type="presParOf" srcId="{F4AB9F58-D71D-4040-8D86-AE0C06F02CCB}" destId="{A4B6F419-03A0-4D6E-AF57-0256D0870328}" srcOrd="3" destOrd="0" presId="urn:microsoft.com/office/officeart/2005/8/layout/orgChart1"/>
    <dgm:cxn modelId="{C30D4166-71A7-4B53-9BE6-64D0F7CE9846}" type="presParOf" srcId="{A4B6F419-03A0-4D6E-AF57-0256D0870328}" destId="{3C13613D-8A58-4B83-98A7-ACFA02FB6C2B}" srcOrd="0" destOrd="0" presId="urn:microsoft.com/office/officeart/2005/8/layout/orgChart1"/>
    <dgm:cxn modelId="{324DB679-0E56-4796-94E7-5DAE7E25B799}" type="presParOf" srcId="{3C13613D-8A58-4B83-98A7-ACFA02FB6C2B}" destId="{466862F7-F3F8-4AF6-9326-0EC03688F6D7}" srcOrd="0" destOrd="0" presId="urn:microsoft.com/office/officeart/2005/8/layout/orgChart1"/>
    <dgm:cxn modelId="{B2FC453F-9766-42AE-B613-340048282D41}" type="presParOf" srcId="{3C13613D-8A58-4B83-98A7-ACFA02FB6C2B}" destId="{7534CC53-0FB2-44A2-8F75-C305F29DBD33}" srcOrd="1" destOrd="0" presId="urn:microsoft.com/office/officeart/2005/8/layout/orgChart1"/>
    <dgm:cxn modelId="{074853BE-408A-4D96-B9DE-E0120270C9DE}" type="presParOf" srcId="{A4B6F419-03A0-4D6E-AF57-0256D0870328}" destId="{BAE06A48-1FC3-465F-BE5C-C9B697811040}" srcOrd="1" destOrd="0" presId="urn:microsoft.com/office/officeart/2005/8/layout/orgChart1"/>
    <dgm:cxn modelId="{75F31951-228E-4099-8DC8-C8EEF33CCC25}" type="presParOf" srcId="{A4B6F419-03A0-4D6E-AF57-0256D0870328}" destId="{00D0E065-7376-404D-85CC-10A3DF6AE909}" srcOrd="2" destOrd="0" presId="urn:microsoft.com/office/officeart/2005/8/layout/orgChart1"/>
    <dgm:cxn modelId="{3C722512-1F84-4745-A7DE-941194E23A15}" type="presParOf" srcId="{F4AB9F58-D71D-4040-8D86-AE0C06F02CCB}" destId="{BD6DA7A4-C14E-4C99-ADA8-97896BC401DB}" srcOrd="4" destOrd="0" presId="urn:microsoft.com/office/officeart/2005/8/layout/orgChart1"/>
    <dgm:cxn modelId="{32201D03-60AE-4B60-89D7-D9B44C9C95CD}" type="presParOf" srcId="{F4AB9F58-D71D-4040-8D86-AE0C06F02CCB}" destId="{77244153-1CCC-4810-8795-8F3E975A3323}" srcOrd="5" destOrd="0" presId="urn:microsoft.com/office/officeart/2005/8/layout/orgChart1"/>
    <dgm:cxn modelId="{B04D701B-0712-4382-8D2D-FB6C5B1894FC}" type="presParOf" srcId="{77244153-1CCC-4810-8795-8F3E975A3323}" destId="{D418D757-6B1A-4217-B59C-E1531D200B8E}" srcOrd="0" destOrd="0" presId="urn:microsoft.com/office/officeart/2005/8/layout/orgChart1"/>
    <dgm:cxn modelId="{FC828A1B-CDB4-48A4-B4AE-340620310015}" type="presParOf" srcId="{D418D757-6B1A-4217-B59C-E1531D200B8E}" destId="{2F711BF4-7A45-4BDC-905B-E3BB7E6A7A5E}" srcOrd="0" destOrd="0" presId="urn:microsoft.com/office/officeart/2005/8/layout/orgChart1"/>
    <dgm:cxn modelId="{66848E1E-53FC-4134-ACFF-8EB635B83350}" type="presParOf" srcId="{D418D757-6B1A-4217-B59C-E1531D200B8E}" destId="{784E9136-14F7-4008-AFD8-EFFD53F6E1F0}" srcOrd="1" destOrd="0" presId="urn:microsoft.com/office/officeart/2005/8/layout/orgChart1"/>
    <dgm:cxn modelId="{54C8D889-6C39-4338-98E8-58DED07AE2A8}" type="presParOf" srcId="{77244153-1CCC-4810-8795-8F3E975A3323}" destId="{130679A0-6023-4252-A77E-BF5AF3654221}" srcOrd="1" destOrd="0" presId="urn:microsoft.com/office/officeart/2005/8/layout/orgChart1"/>
    <dgm:cxn modelId="{70FBF2A7-AAE3-4A3A-8A48-7694FBD00701}" type="presParOf" srcId="{77244153-1CCC-4810-8795-8F3E975A3323}" destId="{FE0293D4-02E2-4258-A7F3-480CF908047C}" srcOrd="2" destOrd="0" presId="urn:microsoft.com/office/officeart/2005/8/layout/orgChart1"/>
    <dgm:cxn modelId="{79660160-20B7-4377-98AF-B21AF19C7335}" type="presParOf" srcId="{8F140CE4-8C3E-4D54-9511-97AAAA35F9CD}" destId="{0E6AF76D-5BB2-4EA0-B330-9454D32B1D0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FC214389-F4DA-4DAF-9B29-D8DE50566963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4537875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Click to edit Master text styles</a:t>
            </a:r>
            <a:endParaRPr lang="en-US"/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Second level</a:t>
            </a: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Third level</a:t>
            </a: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Fourth level</a:t>
            </a: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401AA26B-5E4E-4129-A89C-394A954597AD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3047009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/>
          <p:cNvSpPr/>
          <p:nvPr/>
        </p:nvSpPr>
        <p:spPr>
          <a:xfrm flipV="1">
            <a:off x="5410182" y="3810000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4" name="Rectangle 23"/>
          <p:cNvSpPr/>
          <p:nvPr/>
        </p:nvSpPr>
        <p:spPr>
          <a:xfrm flipV="1">
            <a:off x="5410200" y="3897010"/>
            <a:ext cx="3733801" cy="192024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5" name="Rectangle 24"/>
          <p:cNvSpPr/>
          <p:nvPr/>
        </p:nvSpPr>
        <p:spPr>
          <a:xfrm flipV="1">
            <a:off x="5410200" y="4115167"/>
            <a:ext cx="3733801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6" name="Rectangle 25"/>
          <p:cNvSpPr/>
          <p:nvPr/>
        </p:nvSpPr>
        <p:spPr>
          <a:xfrm flipV="1">
            <a:off x="5410200" y="4164403"/>
            <a:ext cx="1965960" cy="18288"/>
          </a:xfrm>
          <a:prstGeom prst="rect">
            <a:avLst/>
          </a:prstGeom>
          <a:solidFill>
            <a:schemeClr val="accent2">
              <a:alpha val="6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7" name="Rectangle 26"/>
          <p:cNvSpPr/>
          <p:nvPr/>
        </p:nvSpPr>
        <p:spPr>
          <a:xfrm flipV="1">
            <a:off x="5410200" y="4199572"/>
            <a:ext cx="1965960" cy="9144"/>
          </a:xfrm>
          <a:prstGeom prst="rect">
            <a:avLst/>
          </a:prstGeom>
          <a:solidFill>
            <a:schemeClr val="accent2">
              <a:alpha val="65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0" name="Rounded Rectangle 29"/>
          <p:cNvSpPr/>
          <p:nvPr/>
        </p:nvSpPr>
        <p:spPr bwMode="white">
          <a:xfrm>
            <a:off x="5410200" y="3962400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1" name="Rounded Rectangle 30"/>
          <p:cNvSpPr/>
          <p:nvPr/>
        </p:nvSpPr>
        <p:spPr bwMode="white">
          <a:xfrm>
            <a:off x="7376507" y="406098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>
          <a:xfrm>
            <a:off x="1" y="3649662"/>
            <a:ext cx="9144000" cy="244170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0" y="3675527"/>
            <a:ext cx="9144001" cy="14067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414051" y="3643090"/>
            <a:ext cx="2729950" cy="2484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>
          <a:xfrm>
            <a:off x="0" y="0"/>
            <a:ext cx="9144000" cy="3701700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2401887"/>
            <a:ext cx="8458200" cy="1470025"/>
          </a:xfrm>
        </p:spPr>
        <p:txBody>
          <a:bodyPr anchor="b"/>
          <a:lstStyle>
            <a:lvl1pPr>
              <a:defRPr sz="44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899938"/>
            <a:ext cx="4953000" cy="1752600"/>
          </a:xfrm>
        </p:spPr>
        <p:txBody>
          <a:bodyPr/>
          <a:lstStyle>
            <a:lvl1pPr marL="64008" indent="0" algn="l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6705600" y="4206240"/>
            <a:ext cx="960120" cy="457200"/>
          </a:xfrm>
        </p:spPr>
        <p:txBody>
          <a:bodyPr/>
          <a:lstStyle/>
          <a:p>
            <a:endParaRPr lang="en-US" altLang="x-none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5410200" y="4205288"/>
            <a:ext cx="1295400" cy="457200"/>
          </a:xfrm>
        </p:spPr>
        <p:txBody>
          <a:bodyPr/>
          <a:lstStyle/>
          <a:p>
            <a:endParaRPr lang="en-US" altLang="x-none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20088" y="1136"/>
            <a:ext cx="747712" cy="365760"/>
          </a:xfrm>
        </p:spPr>
        <p:txBody>
          <a:bodyPr/>
          <a:lstStyle>
            <a:lvl1pPr algn="r">
              <a:defRPr sz="1800">
                <a:solidFill>
                  <a:schemeClr val="bg1"/>
                </a:solidFill>
              </a:defRPr>
            </a:lvl1pPr>
          </a:lstStyle>
          <a:p>
            <a:fld id="{8AF030BD-BC74-44B8-90FA-E3F7015DB404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1143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143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A2C58-682A-4105-BB6B-F2E9745E80DD}" type="slidenum">
              <a:rPr lang="en-US" altLang="x-none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C459C-60CE-4756-80B8-DC516B1118AF}" type="slidenum">
              <a:rPr lang="en-US" altLang="x-none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981200"/>
            <a:ext cx="7772400" cy="1362075"/>
          </a:xfrm>
        </p:spPr>
        <p:txBody>
          <a:bodyPr anchor="b">
            <a:noAutofit/>
          </a:bodyPr>
          <a:lstStyle>
            <a:lvl1pPr algn="l">
              <a:buNone/>
              <a:defRPr sz="4300" b="1" cap="none" baseline="0">
                <a:ln w="12700">
                  <a:solidFill>
                    <a:schemeClr val="accent2">
                      <a:shade val="90000"/>
                      <a:satMod val="150000"/>
                    </a:schemeClr>
                  </a:solidFill>
                </a:ln>
                <a:solidFill>
                  <a:srgbClr val="FFFFFF"/>
                </a:solidFill>
                <a:effectLst>
                  <a:outerShdw blurRad="38100" dist="381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367088"/>
            <a:ext cx="7772400" cy="1509712"/>
          </a:xfrm>
        </p:spPr>
        <p:txBody>
          <a:bodyPr anchor="t"/>
          <a:lstStyle>
            <a:lvl1pPr marL="45720" indent="0">
              <a:buNone/>
              <a:defRPr sz="2100" b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49424"/>
            <a:ext cx="4038600" cy="4525963"/>
          </a:xfrm>
        </p:spPr>
        <p:txBody>
          <a:bodyPr/>
          <a:lstStyle>
            <a:lvl1pPr>
              <a:defRPr sz="2000"/>
            </a:lvl1pPr>
            <a:lvl2pPr>
              <a:defRPr sz="19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143000"/>
            <a:ext cx="8382000" cy="1069848"/>
          </a:xfrm>
        </p:spPr>
        <p:txBody>
          <a:bodyPr anchor="ctr"/>
          <a:lstStyle>
            <a:lvl1pPr>
              <a:defRPr sz="4000" b="0" i="0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2244970"/>
            <a:ext cx="4041648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721225" y="2244970"/>
            <a:ext cx="4041775" cy="457200"/>
          </a:xfrm>
          <a:solidFill>
            <a:schemeClr val="accent2">
              <a:satMod val="150000"/>
              <a:alpha val="25000"/>
            </a:schemeClr>
          </a:solidFill>
          <a:ln w="12700">
            <a:solidFill>
              <a:schemeClr val="accent2"/>
            </a:solidFill>
          </a:ln>
        </p:spPr>
        <p:txBody>
          <a:bodyPr anchor="ctr">
            <a:noAutofit/>
          </a:bodyPr>
          <a:lstStyle>
            <a:lvl1pPr marL="45720" indent="0">
              <a:buNone/>
              <a:defRPr sz="1900" b="1">
                <a:solidFill>
                  <a:schemeClr val="tx1">
                    <a:tint val="95000"/>
                  </a:schemeClr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381000" y="2708519"/>
            <a:ext cx="4041648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18304" y="2708519"/>
            <a:ext cx="4041775" cy="388620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6" name="Date Placeholder 2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endParaRPr lang="en-US" altLang="x-none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 altLang="x-non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9848"/>
          </a:xfrm>
        </p:spPr>
        <p:txBody>
          <a:bodyPr anchor="ctr"/>
          <a:lstStyle>
            <a:lvl1pPr>
              <a:defRPr sz="4000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583680" y="612648"/>
            <a:ext cx="957264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5257800" y="612648"/>
            <a:ext cx="132588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174736" y="2272"/>
            <a:ext cx="762000" cy="365760"/>
          </a:xfrm>
        </p:spPr>
        <p:txBody>
          <a:bodyPr/>
          <a:lstStyle/>
          <a:p>
            <a:fld id="{C75B047A-B30F-4241-A82B-F4F5629E5D80}" type="slidenum">
              <a:rPr lang="en-US" altLang="x-none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848DB-1D2F-4BBF-A6AB-4A7F8376B1CB}" type="slidenum">
              <a:rPr lang="en-US" altLang="x-none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496" y="1101970"/>
            <a:ext cx="3383280" cy="877824"/>
          </a:xfrm>
        </p:spPr>
        <p:txBody>
          <a:bodyPr anchor="b"/>
          <a:lstStyle>
            <a:lvl1pPr algn="l">
              <a:buNone/>
              <a:defRPr sz="18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353496" y="2010727"/>
            <a:ext cx="3383280" cy="4617720"/>
          </a:xfrm>
        </p:spPr>
        <p:txBody>
          <a:bodyPr/>
          <a:lstStyle>
            <a:lvl1pPr marL="9144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152400" y="776287"/>
            <a:ext cx="5102352" cy="58521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40434" y="1109160"/>
            <a:ext cx="586803" cy="4681637"/>
          </a:xfrm>
        </p:spPr>
        <p:txBody>
          <a:bodyPr vert="vert270" lIns="45720" tIns="0" rIns="45720" anchor="t"/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03671" y="1143000"/>
            <a:ext cx="4572000" cy="4572000"/>
          </a:xfrm>
          <a:solidFill>
            <a:srgbClr val="EAEAEA"/>
          </a:solidFill>
          <a:ln w="50800">
            <a:solidFill>
              <a:srgbClr val="FFFFFF"/>
            </a:solidFill>
            <a:miter lim="800000"/>
          </a:ln>
          <a:effectLst>
            <a:outerShdw blurRad="57150" dist="31750" dir="4800000" algn="tl" rotWithShape="0">
              <a:srgbClr val="000000">
                <a:alpha val="2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2540">
            <a:bevelT w="25400" h="19050"/>
            <a:contourClr>
              <a:srgbClr val="AEAEAE"/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88443" y="3274308"/>
            <a:ext cx="2590800" cy="2516489"/>
          </a:xfrm>
        </p:spPr>
        <p:txBody>
          <a:bodyPr lIns="0" tIns="0" rIns="45720" anchor="t"/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3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Rectangle 27"/>
          <p:cNvSpPr/>
          <p:nvPr/>
        </p:nvSpPr>
        <p:spPr>
          <a:xfrm>
            <a:off x="1" y="366818"/>
            <a:ext cx="9144000" cy="84407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9" name="Rectangle 28"/>
          <p:cNvSpPr/>
          <p:nvPr/>
        </p:nvSpPr>
        <p:spPr>
          <a:xfrm>
            <a:off x="0" y="-1"/>
            <a:ext cx="9144000" cy="310663"/>
          </a:xfrm>
          <a:prstGeom prst="rect">
            <a:avLst/>
          </a:prstGeom>
          <a:solidFill>
            <a:schemeClr val="tx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0" name="Rectangle 29"/>
          <p:cNvSpPr/>
          <p:nvPr/>
        </p:nvSpPr>
        <p:spPr>
          <a:xfrm>
            <a:off x="0" y="308276"/>
            <a:ext cx="9144001" cy="91441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1" name="Rectangle 30"/>
          <p:cNvSpPr/>
          <p:nvPr/>
        </p:nvSpPr>
        <p:spPr>
          <a:xfrm flipV="1">
            <a:off x="5410182" y="360246"/>
            <a:ext cx="3733819" cy="91087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2" name="Rectangle 31"/>
          <p:cNvSpPr/>
          <p:nvPr/>
        </p:nvSpPr>
        <p:spPr>
          <a:xfrm flipV="1">
            <a:off x="5410200" y="440112"/>
            <a:ext cx="3733801" cy="180035"/>
          </a:xfrm>
          <a:prstGeom prst="rect">
            <a:avLst/>
          </a:prstGeom>
          <a:solidFill>
            <a:schemeClr val="accent2">
              <a:alpha val="50000"/>
            </a:scheme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3" name="Rounded Rectangle 32"/>
          <p:cNvSpPr/>
          <p:nvPr/>
        </p:nvSpPr>
        <p:spPr bwMode="white">
          <a:xfrm>
            <a:off x="5407339" y="497504"/>
            <a:ext cx="3063240" cy="27432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34" name="Rounded Rectangle 33"/>
          <p:cNvSpPr/>
          <p:nvPr/>
        </p:nvSpPr>
        <p:spPr bwMode="white">
          <a:xfrm>
            <a:off x="7373646" y="588943"/>
            <a:ext cx="1600200" cy="36576"/>
          </a:xfrm>
          <a:prstGeom prst="roundRect">
            <a:avLst>
              <a:gd name="adj" fmla="val 16667"/>
            </a:avLst>
          </a:prstGeom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5" name="Rectangle 34"/>
          <p:cNvSpPr/>
          <p:nvPr/>
        </p:nvSpPr>
        <p:spPr bwMode="invGray">
          <a:xfrm>
            <a:off x="9084966" y="-2001"/>
            <a:ext cx="57626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6" name="Rectangle 35"/>
          <p:cNvSpPr/>
          <p:nvPr/>
        </p:nvSpPr>
        <p:spPr bwMode="invGray">
          <a:xfrm>
            <a:off x="9044481" y="-2001"/>
            <a:ext cx="27432" cy="621792"/>
          </a:xfrm>
          <a:prstGeom prst="rect">
            <a:avLst/>
          </a:prstGeom>
          <a:solidFill>
            <a:srgbClr val="FFFFFF">
              <a:alpha val="65098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37" name="Rectangle 36"/>
          <p:cNvSpPr/>
          <p:nvPr/>
        </p:nvSpPr>
        <p:spPr bwMode="invGray">
          <a:xfrm>
            <a:off x="9025428" y="-2001"/>
            <a:ext cx="9144" cy="621792"/>
          </a:xfrm>
          <a:prstGeom prst="rect">
            <a:avLst/>
          </a:prstGeom>
          <a:solidFill>
            <a:srgbClr val="FFFFFF">
              <a:alpha val="6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8" name="Rectangle 37"/>
          <p:cNvSpPr/>
          <p:nvPr/>
        </p:nvSpPr>
        <p:spPr bwMode="invGray">
          <a:xfrm>
            <a:off x="8975423" y="-2001"/>
            <a:ext cx="27432" cy="621792"/>
          </a:xfrm>
          <a:prstGeom prst="rect">
            <a:avLst/>
          </a:prstGeom>
          <a:solidFill>
            <a:srgbClr val="FFFFFF">
              <a:alpha val="4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9" name="Rectangle 38"/>
          <p:cNvSpPr/>
          <p:nvPr/>
        </p:nvSpPr>
        <p:spPr bwMode="invGray">
          <a:xfrm>
            <a:off x="8915677" y="380"/>
            <a:ext cx="54864" cy="585216"/>
          </a:xfrm>
          <a:prstGeom prst="rect">
            <a:avLst/>
          </a:prstGeom>
          <a:solidFill>
            <a:srgbClr val="FFFFFF">
              <a:alpha val="2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0" name="Rectangle 39"/>
          <p:cNvSpPr/>
          <p:nvPr/>
        </p:nvSpPr>
        <p:spPr bwMode="invGray">
          <a:xfrm>
            <a:off x="8873475" y="380"/>
            <a:ext cx="9144" cy="585216"/>
          </a:xfrm>
          <a:prstGeom prst="rect">
            <a:avLst/>
          </a:prstGeom>
          <a:solidFill>
            <a:srgbClr val="FFFFFF">
              <a:alpha val="30196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1143000"/>
            <a:ext cx="8229600" cy="10668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2249424"/>
            <a:ext cx="8229600" cy="432511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586536" y="612648"/>
            <a:ext cx="957264" cy="457200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en-US" altLang="x-non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5257800" y="612648"/>
            <a:ext cx="1325880" cy="457200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800">
                <a:solidFill>
                  <a:schemeClr val="accent2"/>
                </a:solidFill>
              </a:defRPr>
            </a:lvl1pPr>
          </a:lstStyle>
          <a:p>
            <a:endParaRPr lang="en-US" altLang="x-none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74736" y="2272"/>
            <a:ext cx="762000" cy="365760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800">
                <a:solidFill>
                  <a:srgbClr val="FFFFFF"/>
                </a:solidFill>
              </a:defRPr>
            </a:lvl1pPr>
          </a:lstStyle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7" r:id="rId1"/>
    <p:sldLayoutId id="2147483788" r:id="rId2"/>
    <p:sldLayoutId id="2147483789" r:id="rId3"/>
    <p:sldLayoutId id="2147483790" r:id="rId4"/>
    <p:sldLayoutId id="2147483791" r:id="rId5"/>
    <p:sldLayoutId id="2147483792" r:id="rId6"/>
    <p:sldLayoutId id="2147483793" r:id="rId7"/>
    <p:sldLayoutId id="2147483794" r:id="rId8"/>
    <p:sldLayoutId id="2147483795" r:id="rId9"/>
    <p:sldLayoutId id="2147483796" r:id="rId10"/>
    <p:sldLayoutId id="2147483797" r:id="rId11"/>
    <p:sldLayoutId id="2147483798" r:id="rId12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65760" indent="-256032" algn="l" rtl="0" eaLnBrk="1" latinLnBrk="0" hangingPunct="1">
        <a:spcBef>
          <a:spcPts val="300"/>
        </a:spcBef>
        <a:buClr>
          <a:schemeClr val="accent3"/>
        </a:buClr>
        <a:buFont typeface="Georgia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58368" indent="-246888" algn="l" rtl="0" eaLnBrk="1" latinLnBrk="0" hangingPunct="1">
        <a:spcBef>
          <a:spcPts val="300"/>
        </a:spcBef>
        <a:buClr>
          <a:schemeClr val="accent2"/>
        </a:buClr>
        <a:buFont typeface="Georgia"/>
        <a:buChar char="▫"/>
        <a:defRPr kumimoji="0" sz="2600" kern="1200">
          <a:solidFill>
            <a:schemeClr val="accent2"/>
          </a:solidFill>
          <a:latin typeface="+mn-lt"/>
          <a:ea typeface="+mn-ea"/>
          <a:cs typeface="+mn-cs"/>
        </a:defRPr>
      </a:lvl2pPr>
      <a:lvl3pPr marL="923544" indent="-219456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179576" indent="-201168" algn="l" rtl="0" eaLnBrk="1" latinLnBrk="0" hangingPunct="1">
        <a:spcBef>
          <a:spcPts val="300"/>
        </a:spcBef>
        <a:buClr>
          <a:schemeClr val="accent1"/>
        </a:buClr>
        <a:buFont typeface="Wingdings 2"/>
        <a:buChar char=""/>
        <a:defRPr kumimoji="0" sz="22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38988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2000" kern="1200">
          <a:solidFill>
            <a:schemeClr val="accent3"/>
          </a:solidFill>
          <a:latin typeface="+mn-lt"/>
          <a:ea typeface="+mn-ea"/>
          <a:cs typeface="+mn-cs"/>
        </a:defRPr>
      </a:lvl5pPr>
      <a:lvl6pPr marL="1609344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800" kern="1200">
          <a:solidFill>
            <a:schemeClr val="accent3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▫"/>
        <a:defRPr kumimoji="0" sz="1600" kern="1200">
          <a:solidFill>
            <a:schemeClr val="accent3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500" kern="1200">
          <a:solidFill>
            <a:schemeClr val="accent3"/>
          </a:solidFill>
          <a:latin typeface="+mn-lt"/>
          <a:ea typeface="+mn-ea"/>
          <a:cs typeface="+mn-cs"/>
        </a:defRPr>
      </a:lvl8pPr>
      <a:lvl9pPr marL="2240280" indent="-182880" algn="l" rtl="0" eaLnBrk="1" latinLnBrk="0" hangingPunct="1">
        <a:spcBef>
          <a:spcPts val="300"/>
        </a:spcBef>
        <a:buClr>
          <a:schemeClr val="accent3"/>
        </a:buClr>
        <a:buFont typeface="Georgia"/>
        <a:buChar char="◦"/>
        <a:defRPr kumimoji="0" sz="1400" kern="1200" baseline="0">
          <a:solidFill>
            <a:schemeClr val="accent3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Arkusz_programu_Microsoft_Excel1.xlsx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Rectangle 7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pl-PL" altLang="x-none" smtClean="0"/>
              <a:t>Spotkanie </a:t>
            </a:r>
            <a:r>
              <a:rPr lang="pl-PL" altLang="x-none" dirty="0" smtClean="0"/>
              <a:t>firmowe</a:t>
            </a:r>
            <a:endParaRPr lang="pl-PL" dirty="0"/>
          </a:p>
        </p:txBody>
      </p:sp>
      <p:sp>
        <p:nvSpPr>
          <p:cNvPr id="4104" name="Rectangle 8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pl-PL" altLang="x-none" dirty="0" smtClean="0"/>
              <a:t>Florian Stiller</a:t>
            </a:r>
            <a:endParaRPr lang="pl-PL" dirty="0" smtClean="0"/>
          </a:p>
          <a:p>
            <a:endParaRPr lang="pl-PL" altLang="x-none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3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l-PL" altLang="x-none" dirty="0" smtClean="0"/>
              <a:t>Załoga</a:t>
            </a:r>
            <a:endParaRPr lang="pl-PL" dirty="0"/>
          </a:p>
        </p:txBody>
      </p:sp>
      <p:sp>
        <p:nvSpPr>
          <p:cNvPr id="14344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altLang="x-none" dirty="0" smtClean="0"/>
              <a:t>Cele</a:t>
            </a:r>
          </a:p>
          <a:p>
            <a:r>
              <a:rPr lang="pl-PL" altLang="x-none" dirty="0" smtClean="0"/>
              <a:t>Wyniki</a:t>
            </a:r>
            <a:endParaRPr lang="pl-PL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7" name="Rectangle 7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altLang="x-none" dirty="0" smtClean="0"/>
              <a:t>Cele na rok przyszły</a:t>
            </a:r>
            <a:endParaRPr lang="pl-PL" dirty="0"/>
          </a:p>
        </p:txBody>
      </p:sp>
      <p:sp>
        <p:nvSpPr>
          <p:cNvPr id="15368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altLang="x-none" dirty="0" smtClean="0"/>
              <a:t>Przedsięwzięcia strategiczne</a:t>
            </a:r>
          </a:p>
          <a:p>
            <a:r>
              <a:rPr lang="pl-PL" altLang="x-none" dirty="0" smtClean="0"/>
              <a:t>Cele finansowe</a:t>
            </a:r>
          </a:p>
          <a:p>
            <a:r>
              <a:rPr lang="pl-PL" altLang="x-none" dirty="0" smtClean="0"/>
              <a:t>Inne kluczowe zadania</a:t>
            </a:r>
            <a:endParaRPr lang="pl-PL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91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l-PL" altLang="x-none" dirty="0" smtClean="0"/>
              <a:t>Podsumowanie</a:t>
            </a:r>
            <a:endParaRPr lang="pl-PL" dirty="0"/>
          </a:p>
        </p:txBody>
      </p:sp>
      <p:sp>
        <p:nvSpPr>
          <p:cNvPr id="16392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altLang="x-none" dirty="0" smtClean="0"/>
              <a:t>Podsumowanie kluczowych osiągnięć</a:t>
            </a:r>
          </a:p>
          <a:p>
            <a:r>
              <a:rPr lang="pl-PL" altLang="x-none" dirty="0" smtClean="0"/>
              <a:t>Przypomnienie najważniejszych celów</a:t>
            </a:r>
          </a:p>
          <a:p>
            <a:r>
              <a:rPr lang="pl-PL" altLang="x-none" dirty="0" smtClean="0"/>
              <a:t>Podziękowania</a:t>
            </a:r>
            <a:endParaRPr lang="pl-PL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7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l-PL" altLang="x-none" dirty="0" smtClean="0"/>
              <a:t>Agenda</a:t>
            </a:r>
            <a:endParaRPr lang="pl-PL" dirty="0"/>
          </a:p>
        </p:txBody>
      </p:sp>
      <p:sp>
        <p:nvSpPr>
          <p:cNvPr id="5128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pl-PL" altLang="x-none" dirty="0" smtClean="0"/>
              <a:t>Przegląd najważniejszych zadań</a:t>
            </a:r>
          </a:p>
          <a:p>
            <a:r>
              <a:rPr lang="pl-PL" altLang="x-none" dirty="0" smtClean="0"/>
              <a:t>Jak pracowaliśmy?</a:t>
            </a:r>
          </a:p>
          <a:p>
            <a:r>
              <a:rPr lang="pl-PL" altLang="x-none" dirty="0" smtClean="0"/>
              <a:t>Przegląd organizacyjny</a:t>
            </a:r>
          </a:p>
          <a:p>
            <a:r>
              <a:rPr lang="pl-PL" altLang="x-none" dirty="0" smtClean="0"/>
              <a:t>Główne problemy firmy</a:t>
            </a:r>
          </a:p>
          <a:p>
            <a:r>
              <a:rPr lang="pl-PL" altLang="x-none" dirty="0" smtClean="0"/>
              <a:t>Ocena postępów</a:t>
            </a:r>
          </a:p>
          <a:p>
            <a:r>
              <a:rPr lang="pl-PL" altLang="x-none" dirty="0" smtClean="0"/>
              <a:t>Główne obszary wydatków</a:t>
            </a:r>
          </a:p>
          <a:p>
            <a:r>
              <a:rPr lang="pl-PL" altLang="x-none" dirty="0" smtClean="0"/>
              <a:t>Załoga</a:t>
            </a:r>
          </a:p>
          <a:p>
            <a:r>
              <a:rPr lang="pl-PL" altLang="x-none" dirty="0" smtClean="0"/>
              <a:t>Cele na rok przyszły</a:t>
            </a:r>
            <a:endParaRPr lang="pl-PL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51" name="Rectangle 7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altLang="x-none" dirty="0" smtClean="0"/>
              <a:t>Przegląd najważniejszych zadań</a:t>
            </a:r>
            <a:endParaRPr lang="pl-PL" dirty="0"/>
          </a:p>
        </p:txBody>
      </p:sp>
      <p:sp>
        <p:nvSpPr>
          <p:cNvPr id="6152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altLang="x-none" dirty="0" smtClean="0"/>
              <a:t>Co sprawia, że nasza firma jest wyjątkowa</a:t>
            </a:r>
          </a:p>
          <a:p>
            <a:r>
              <a:rPr lang="pl-PL" altLang="x-none" dirty="0" smtClean="0"/>
              <a:t>Dlaczego odnosimy sukcesy</a:t>
            </a:r>
          </a:p>
          <a:p>
            <a:r>
              <a:rPr lang="pl-PL" altLang="x-none" dirty="0" smtClean="0"/>
              <a:t>Nasza wspólna wizja</a:t>
            </a:r>
          </a:p>
          <a:p>
            <a:r>
              <a:rPr lang="pl-PL" altLang="x-none" dirty="0" smtClean="0"/>
              <a:t>Główne przedsięwzięcia w ubiegłym roku</a:t>
            </a:r>
            <a:endParaRPr lang="pl-PL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l-PL" altLang="x-none" dirty="0" smtClean="0"/>
              <a:t>Jak pracowaliśmy?</a:t>
            </a:r>
            <a:endParaRPr lang="pl-PL" dirty="0"/>
          </a:p>
        </p:txBody>
      </p:sp>
      <p:sp>
        <p:nvSpPr>
          <p:cNvPr id="7176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altLang="x-none" dirty="0" smtClean="0"/>
              <a:t>Szefowie działów przestawiają przegląd wydajności w odniesieniu do celów</a:t>
            </a:r>
            <a:endParaRPr lang="pl-PL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9" name="Rectangle 7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altLang="x-none" dirty="0" smtClean="0"/>
              <a:t>Przegląd organizacyjny</a:t>
            </a:r>
            <a:endParaRPr lang="pl-PL" dirty="0"/>
          </a:p>
        </p:txBody>
      </p:sp>
      <p:graphicFrame>
        <p:nvGraphicFramePr>
          <p:cNvPr id="3" name="Diagram 2"/>
          <p:cNvGraphicFramePr/>
          <p:nvPr>
            <p:extLst>
              <p:ext uri="{D42A27DB-BD31-4B8C-83A1-F6EECF244321}">
                <p14:modId xmlns:p14="http://schemas.microsoft.com/office/powerpoint/2010/main" val="1033973964"/>
              </p:ext>
            </p:extLst>
          </p:nvPr>
        </p:nvGraphicFramePr>
        <p:xfrm>
          <a:off x="1752600" y="2286000"/>
          <a:ext cx="5791200" cy="3632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5" name="Rectangle 9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pl-PL" altLang="x-none" dirty="0" smtClean="0"/>
              <a:t>Główne problemy firmy</a:t>
            </a:r>
            <a:endParaRPr lang="pl-PL" dirty="0"/>
          </a:p>
        </p:txBody>
      </p:sp>
      <p:sp>
        <p:nvSpPr>
          <p:cNvPr id="9226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altLang="x-none" dirty="0" smtClean="0"/>
              <a:t>Zewnętrzne wymogi branżowe</a:t>
            </a:r>
          </a:p>
          <a:p>
            <a:r>
              <a:rPr lang="pl-PL" altLang="x-none" dirty="0" smtClean="0"/>
              <a:t>Problemy klientów zewnętrznych</a:t>
            </a:r>
          </a:p>
          <a:p>
            <a:r>
              <a:rPr lang="pl-PL" altLang="x-none" dirty="0" smtClean="0"/>
              <a:t>Ważne problemy wewnętrzne</a:t>
            </a:r>
            <a:endParaRPr lang="pl-PL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l-PL" altLang="x-none" dirty="0" smtClean="0"/>
              <a:t>Ocena postępów</a:t>
            </a:r>
            <a:endParaRPr lang="pl-PL" dirty="0"/>
          </a:p>
        </p:txBody>
      </p:sp>
      <p:sp>
        <p:nvSpPr>
          <p:cNvPr id="1025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altLang="x-none" dirty="0" smtClean="0"/>
              <a:t>Finanse</a:t>
            </a:r>
          </a:p>
          <a:p>
            <a:r>
              <a:rPr lang="pl-PL" altLang="x-none" dirty="0" smtClean="0"/>
              <a:t>Konkurencyjność</a:t>
            </a:r>
          </a:p>
          <a:p>
            <a:r>
              <a:rPr lang="pl-PL" altLang="x-none" dirty="0" smtClean="0"/>
              <a:t>Utrzymanie klientów</a:t>
            </a:r>
            <a:endParaRPr lang="pl-PL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9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pl-PL" altLang="x-none" dirty="0" smtClean="0"/>
              <a:t>Główne obszary wydatków</a:t>
            </a:r>
            <a:endParaRPr lang="pl-PL" dirty="0"/>
          </a:p>
        </p:txBody>
      </p:sp>
      <p:sp>
        <p:nvSpPr>
          <p:cNvPr id="13320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altLang="x-none" dirty="0" smtClean="0"/>
              <a:t>R&amp;D</a:t>
            </a:r>
          </a:p>
          <a:p>
            <a:r>
              <a:rPr lang="pl-PL" altLang="x-none" dirty="0" smtClean="0"/>
              <a:t>Wymiana sprzętu</a:t>
            </a:r>
          </a:p>
          <a:p>
            <a:r>
              <a:rPr lang="pl-PL" altLang="x-none" dirty="0" smtClean="0"/>
              <a:t>Sprzedaż i marketing</a:t>
            </a:r>
          </a:p>
          <a:p>
            <a:r>
              <a:rPr lang="pl-PL" altLang="x-none" dirty="0" smtClean="0"/>
              <a:t>Ogólne i administracja</a:t>
            </a:r>
          </a:p>
          <a:p>
            <a:r>
              <a:rPr lang="pl-PL" altLang="x-none" dirty="0" smtClean="0"/>
              <a:t>Obszary usprawnione</a:t>
            </a:r>
          </a:p>
          <a:p>
            <a:r>
              <a:rPr lang="pl-PL" altLang="x-none" dirty="0" smtClean="0"/>
              <a:t>Obszary wymagające uwagi/ostrożności</a:t>
            </a:r>
            <a:endParaRPr lang="pl-PL" altLang="x-none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Wymiana sprzętu</a:t>
            </a:r>
            <a:endParaRPr lang="pl-PL" dirty="0"/>
          </a:p>
        </p:txBody>
      </p:sp>
      <p:graphicFrame>
        <p:nvGraphicFramePr>
          <p:cNvPr id="8" name="Objec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52999817"/>
              </p:ext>
            </p:extLst>
          </p:nvPr>
        </p:nvGraphicFramePr>
        <p:xfrm>
          <a:off x="2286000" y="2362200"/>
          <a:ext cx="4465638" cy="30940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5" name="Arkusz" r:id="rId3" imgW="2209960" imgH="1533591" progId="Excel.Sheet.12">
                  <p:embed/>
                </p:oleObj>
              </mc:Choice>
              <mc:Fallback>
                <p:oleObj name="Arkusz" r:id="rId3" imgW="2209960" imgH="1533591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286000" y="2362200"/>
                        <a:ext cx="4465638" cy="309403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11379918"/>
      </p:ext>
    </p:extLst>
  </p:cSld>
  <p:clrMapOvr>
    <a:masterClrMapping/>
  </p:clrMapOvr>
  <p:transition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Urban">
  <a:themeElements>
    <a:clrScheme name="Custom 1">
      <a:dk1>
        <a:sysClr val="windowText" lastClr="000000"/>
      </a:dk1>
      <a:lt1>
        <a:sysClr val="window" lastClr="FFFFFF"/>
      </a:lt1>
      <a:dk2>
        <a:srgbClr val="CEB966"/>
      </a:dk2>
      <a:lt2>
        <a:srgbClr val="C9C2D1"/>
      </a:lt2>
      <a:accent1>
        <a:srgbClr val="69676D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NewsPrint">
      <a:majorFont>
        <a:latin typeface="Impact"/>
        <a:ea typeface=""/>
        <a:cs typeface=""/>
        <a:font script="Jpan" typeface="HGP創英角ｺﾞｼｯｸUB"/>
        <a:font script="Hang" typeface="HY견고딕"/>
        <a:font script="Hans" typeface="微软雅黑"/>
        <a:font script="Hant" typeface="微軟正黑體"/>
        <a:font script="Arab" typeface="Tahoma"/>
        <a:font script="Hebr" typeface="To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Urban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255000"/>
              </a:schemeClr>
            </a:gs>
            <a:gs pos="55000">
              <a:schemeClr val="phClr">
                <a:tint val="12000"/>
                <a:satMod val="255000"/>
              </a:schemeClr>
            </a:gs>
            <a:gs pos="100000">
              <a:schemeClr val="phClr">
                <a:tint val="45000"/>
                <a:satMod val="250000"/>
              </a:schemeClr>
            </a:gs>
          </a:gsLst>
          <a:path path="circle">
            <a:fillToRect l="-40000" t="-90000" r="140000" b="190000"/>
          </a:path>
        </a:gradFill>
        <a:gradFill rotWithShape="1">
          <a:gsLst>
            <a:gs pos="0">
              <a:schemeClr val="phClr">
                <a:tint val="43000"/>
                <a:satMod val="165000"/>
              </a:schemeClr>
            </a:gs>
            <a:gs pos="55000">
              <a:schemeClr val="phClr">
                <a:tint val="83000"/>
                <a:satMod val="155000"/>
              </a:schemeClr>
            </a:gs>
            <a:gs pos="100000">
              <a:schemeClr val="phClr">
                <a:shade val="85000"/>
              </a:schemeClr>
            </a:gs>
          </a:gsLst>
          <a:path path="circle">
            <a:fillToRect l="-40000" t="-90000" r="140000" b="19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15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flat" dir="t">
              <a:rot lat="0" lon="0" rev="20040000"/>
            </a:lightRig>
          </a:scene3d>
          <a:sp3d contourW="12700" prstMaterial="dkEdge">
            <a:bevelT w="25400" h="38100" prst="convex"/>
            <a:contourClr>
              <a:schemeClr val="phClr">
                <a:satMod val="115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100000">
              <a:schemeClr val="phClr">
                <a:tint val="80000"/>
                <a:satMod val="250000"/>
              </a:schemeClr>
            </a:gs>
            <a:gs pos="60000">
              <a:schemeClr val="phClr">
                <a:shade val="38000"/>
                <a:satMod val="175000"/>
              </a:schemeClr>
            </a:gs>
            <a:gs pos="0">
              <a:schemeClr val="phClr">
                <a:shade val="30000"/>
                <a:satMod val="175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8000"/>
              </a:schemeClr>
              <a:schemeClr val="phClr">
                <a:tint val="96000"/>
                <a:satMod val="15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MeetingB" id="{907FE381-88EB-49B6-B2F2-A1E137E452EC}" vid="{B5C8B64B-7C5E-4807-B2C3-720A059709D4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Civic">
    <a:dk1>
      <a:sysClr val="windowText" lastClr="000000"/>
    </a:dk1>
    <a:lt1>
      <a:sysClr val="window" lastClr="FFFFFF"/>
    </a:lt1>
    <a:dk2>
      <a:srgbClr val="646B86"/>
    </a:dk2>
    <a:lt2>
      <a:srgbClr val="C5D1D7"/>
    </a:lt2>
    <a:accent1>
      <a:srgbClr val="D16349"/>
    </a:accent1>
    <a:accent2>
      <a:srgbClr val="CCB400"/>
    </a:accent2>
    <a:accent3>
      <a:srgbClr val="8CADAE"/>
    </a:accent3>
    <a:accent4>
      <a:srgbClr val="8C7B70"/>
    </a:accent4>
    <a:accent5>
      <a:srgbClr val="8FB08C"/>
    </a:accent5>
    <a:accent6>
      <a:srgbClr val="D19049"/>
    </a:accent6>
    <a:hlink>
      <a:srgbClr val="00A3D6"/>
    </a:hlink>
    <a:folHlink>
      <a:srgbClr val="694F07"/>
    </a:folHlink>
  </a:clrScheme>
</a:themeOverrid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D178F658795BA48AB8825B4BEF45220" ma:contentTypeVersion="1" ma:contentTypeDescription="Create a new document." ma:contentTypeScope="" ma:versionID="b227381dafdcc536db785a9e70529fd1">
  <xsd:schema xmlns:xsd="http://www.w3.org/2001/XMLSchema" xmlns:xs="http://www.w3.org/2001/XMLSchema" xmlns:p="http://schemas.microsoft.com/office/2006/metadata/properties" xmlns:ns2="ae823f7d-069f-4daa-af24-280720d75287" targetNamespace="http://schemas.microsoft.com/office/2006/metadata/properties" ma:root="true" ma:fieldsID="e4d79b7d7d44ae6936571e674a62052f" ns2:_="">
    <xsd:import namespace="ae823f7d-069f-4daa-af24-280720d75287"/>
    <xsd:element name="properties">
      <xsd:complexType>
        <xsd:sequence>
          <xsd:element name="documentManagement">
            <xsd:complexType>
              <xsd:all>
                <xsd:element ref="ns2:Stag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e823f7d-069f-4daa-af24-280720d75287" elementFormDefault="qualified">
    <xsd:import namespace="http://schemas.microsoft.com/office/2006/documentManagement/types"/>
    <xsd:import namespace="http://schemas.microsoft.com/office/infopath/2007/PartnerControls"/>
    <xsd:element name="Stage" ma:index="8" nillable="true" ma:displayName="Stage" ma:format="Dropdown" ma:internalName="Stage">
      <xsd:simpleType>
        <xsd:union memberTypes="dms:Text">
          <xsd:simpleType>
            <xsd:restriction base="dms:Choice">
              <xsd:enumeration value="Content review"/>
              <xsd:enumeration value="Tech Review"/>
              <xsd:enumeration value="CE1"/>
              <xsd:enumeration value="Indexing"/>
              <xsd:enumeration value="AU doc review"/>
              <xsd:enumeration value="CE2/doc prep"/>
              <xsd:enumeration value="Gfx/Layout 1"/>
              <xsd:enumeration value="Au PDF review"/>
              <xsd:enumeration value="Layout 2"/>
              <xsd:enumeration value="Proof 1"/>
              <xsd:enumeration value="Nearly final layout"/>
              <xsd:enumeration value="Proof cx"/>
              <xsd:enumeration value="Page turning"/>
              <xsd:enumeration value="Really final layout"/>
              <xsd:enumeration value="Preflight"/>
              <xsd:enumeration value="Final"/>
            </xsd:restriction>
          </xsd:simpleType>
        </xsd:un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>
    <Stage xmlns="ae823f7d-069f-4daa-af24-280720d75287" xsi:nil="true"/>
  </documentManagement>
</p:properties>
</file>

<file path=customXml/itemProps1.xml><?xml version="1.0" encoding="utf-8"?>
<ds:datastoreItem xmlns:ds="http://schemas.openxmlformats.org/officeDocument/2006/customXml" ds:itemID="{87ED16A0-4BFF-4D85-94FC-E0B3F9EC9A1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e823f7d-069f-4daa-af24-280720d7528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3A3DAB2F-415F-41D2-B6CD-2C4B9EC6A38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4E1FA78-5D98-4157-9317-D3256E797604}">
  <ds:schemaRefs>
    <ds:schemaRef ds:uri="http://schemas.microsoft.com/office/2006/metadata/properties"/>
    <ds:schemaRef ds:uri="ae823f7d-069f-4daa-af24-280720d75287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JuneMeeting</Template>
  <TotalTime>10</TotalTime>
  <Words>129</Words>
  <Application>Microsoft Office PowerPoint</Application>
  <PresentationFormat>Pokaz na ekranie (4:3)</PresentationFormat>
  <Paragraphs>50</Paragraphs>
  <Slides>12</Slides>
  <Notes>0</Notes>
  <HiddenSlides>0</HiddenSlides>
  <MMClips>0</MMClips>
  <ScaleCrop>false</ScaleCrop>
  <HeadingPairs>
    <vt:vector size="8" baseType="variant">
      <vt:variant>
        <vt:lpstr>Używane czcionki</vt:lpstr>
      </vt:variant>
      <vt:variant>
        <vt:i4>6</vt:i4>
      </vt:variant>
      <vt:variant>
        <vt:lpstr>Motyw</vt:lpstr>
      </vt:variant>
      <vt:variant>
        <vt:i4>1</vt:i4>
      </vt:variant>
      <vt:variant>
        <vt:lpstr>Osadzone serwery OLE</vt:lpstr>
      </vt:variant>
      <vt:variant>
        <vt:i4>1</vt:i4>
      </vt:variant>
      <vt:variant>
        <vt:lpstr>Tytuły slajdów</vt:lpstr>
      </vt:variant>
      <vt:variant>
        <vt:i4>12</vt:i4>
      </vt:variant>
    </vt:vector>
  </HeadingPairs>
  <TitlesOfParts>
    <vt:vector size="20" baseType="lpstr">
      <vt:lpstr>Arial</vt:lpstr>
      <vt:lpstr>Calibri</vt:lpstr>
      <vt:lpstr>Georgia</vt:lpstr>
      <vt:lpstr>Impact</vt:lpstr>
      <vt:lpstr>Times New Roman</vt:lpstr>
      <vt:lpstr>Wingdings 2</vt:lpstr>
      <vt:lpstr>Urban</vt:lpstr>
      <vt:lpstr>Arkusz</vt:lpstr>
      <vt:lpstr>Spotkanie firmowe</vt:lpstr>
      <vt:lpstr>Agenda</vt:lpstr>
      <vt:lpstr>Przegląd najważniejszych zadań</vt:lpstr>
      <vt:lpstr>Jak pracowaliśmy?</vt:lpstr>
      <vt:lpstr>Przegląd organizacyjny</vt:lpstr>
      <vt:lpstr>Główne problemy firmy</vt:lpstr>
      <vt:lpstr>Ocena postępów</vt:lpstr>
      <vt:lpstr>Główne obszary wydatków</vt:lpstr>
      <vt:lpstr>Wymiana sprzętu</vt:lpstr>
      <vt:lpstr>Załoga</vt:lpstr>
      <vt:lpstr>Cele na rok przyszły</vt:lpstr>
      <vt:lpstr>Podsumowanie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Spotkanie firmowe</dc:title>
  <cp:lastModifiedBy>Sidney Higa</cp:lastModifiedBy>
  <cp:revision>5</cp:revision>
  <cp:lastPrinted>1601-01-01T00:00:00Z</cp:lastPrinted>
  <dcterms:created xsi:type="dcterms:W3CDTF">2012-11-20T23:39:01Z</dcterms:created>
  <dcterms:modified xsi:type="dcterms:W3CDTF">2013-03-05T08:05:47Z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TC062578591033</vt:lpwstr>
  </property>
  <property fmtid="{D5CDD505-2E9C-101B-9397-08002B2CF9AE}" pid="3" name="ContentTypeId">
    <vt:lpwstr>0x010100ED178F658795BA48AB8825B4BEF45220</vt:lpwstr>
  </property>
</Properties>
</file>

<file path=docProps/thumbnail.jpeg>
</file>