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799" autoAdjust="0"/>
  </p:normalViewPr>
  <p:slideViewPr>
    <p:cSldViewPr>
      <p:cViewPr varScale="1">
        <p:scale>
          <a:sx n="86" d="100"/>
          <a:sy n="86" d="100"/>
        </p:scale>
        <p:origin x="7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mtClean="0"/>
              <a:t>Mieszkańcy </a:t>
            </a:r>
            <a:r>
              <a:rPr lang="pl-PL" smtClean="0"/>
              <a:t>ogrodu</a:t>
            </a:r>
            <a:endParaRPr lang="pl-PL" dirty="0"/>
          </a:p>
        </p:txBody>
      </p:sp>
      <p:sp>
        <p:nvSpPr>
          <p:cNvPr id="3" name="Rectangle 2"/>
          <p:cNvSpPr/>
          <p:nvPr/>
        </p:nvSpPr>
        <p:spPr>
          <a:xfrm>
            <a:off x="-353644" y="2368533"/>
            <a:ext cx="9898712" cy="208132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762000" y="2368533"/>
            <a:ext cx="3200400" cy="2286000"/>
          </a:xfrm>
          <a:ln w="38100">
            <a:solidFill>
              <a:srgbClr val="FFC000"/>
            </a:solidFill>
          </a:ln>
        </p:spPr>
      </p:pic>
      <p:pic>
        <p:nvPicPr>
          <p:cNvPr id="13" name="Picture 12" descr="02_Picture4.jpg"/>
          <p:cNvPicPr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5029200" y="4114800"/>
            <a:ext cx="3200400" cy="2286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2438400" y="2743200"/>
            <a:ext cx="3200400" cy="2286000"/>
          </a:xfrm>
          <a:ln w="381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A" id="{5F86C595-BD14-4890-BF69-3AB99B3B41DE}" vid="{1E571DF6-5DA7-4283-9A04-0A54FFB23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A5D8CEFB-D674-44C6-81B7-01581131AA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NaturalGardening</Template>
  <TotalTime>0</TotalTime>
  <Words>2</Words>
  <Application>Microsoft Office PowerPoint</Application>
  <PresentationFormat>Pokaz na ekranie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Calibri</vt:lpstr>
      <vt:lpstr>Rockwell</vt:lpstr>
      <vt:lpstr>1_Atrium</vt:lpstr>
      <vt:lpstr>Mieszkańcy ogrodu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Mieszkańcy ogrodu</dc:title>
  <cp:lastModifiedBy>Sidney Higa</cp:lastModifiedBy>
  <cp:revision>4</cp:revision>
  <dcterms:created xsi:type="dcterms:W3CDTF">2012-11-20T23:43:50Z</dcterms:created>
  <dcterms:modified xsi:type="dcterms:W3CDTF">2013-03-05T08:06:24Z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