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57" r:id="rId7"/>
    <p:sldId id="258" r:id="rId8"/>
    <p:sldId id="263" r:id="rId9"/>
    <p:sldId id="264" r:id="rId10"/>
    <p:sldId id="265" r:id="rId11"/>
    <p:sldId id="259" r:id="rId12"/>
    <p:sldId id="260" r:id="rId13"/>
    <p:sldId id="261" r:id="rId14"/>
    <p:sldId id="262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Wstęp" id="{BDDAE035-3FDC-4410-86B8-3BDC9AA43F6F}">
          <p14:sldIdLst>
            <p14:sldId id="256"/>
            <p14:sldId id="268"/>
            <p14:sldId id="257"/>
          </p14:sldIdLst>
        </p14:section>
        <p14:section name="Proces" id="{789420A7-0F4F-4F97-AFBF-60AAB5E48D02}">
          <p14:sldIdLst>
            <p14:sldId id="258"/>
          </p14:sldIdLst>
        </p14:section>
        <p14:section name="Sprzedaż" id="{12F76B58-FDB5-4052-9E1E-934EFC0D1776}">
          <p14:sldIdLst>
            <p14:sldId id="263"/>
            <p14:sldId id="264"/>
            <p14:sldId id="265"/>
          </p14:sldIdLst>
        </p14:section>
        <p14:section name="Planowanie" id="{06DF4405-1BBE-449E-AFF1-C31555A0DB74}">
          <p14:sldIdLst>
            <p14:sldId id="259"/>
            <p14:sldId id="260"/>
            <p14:sldId id="261"/>
            <p14:sldId id="262"/>
          </p14:sldIdLst>
        </p14:section>
        <p14:section name="Wykonanie" id="{8FFA184C-39AF-401E-9519-F954E8D050CF}">
          <p14:sldIdLst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84" autoAdjust="0"/>
  </p:normalViewPr>
  <p:slideViewPr>
    <p:cSldViewPr>
      <p:cViewPr varScale="1">
        <p:scale>
          <a:sx n="89" d="100"/>
          <a:sy n="89" d="100"/>
        </p:scale>
        <p:origin x="10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FD5F6FD6-DC5D-4152-8A18-013A3BD9F006}">
      <dgm:prSet phldrT="[Text]"/>
      <dgm:spPr/>
      <dgm:t>
        <a:bodyPr/>
        <a:lstStyle/>
        <a:p>
          <a:r>
            <a:rPr lang="pl-PL" dirty="0" smtClean="0"/>
            <a:t>Organizowanie zespołu</a:t>
          </a:r>
          <a:endParaRPr lang="en-US" dirty="0"/>
        </a:p>
      </dgm:t>
    </dgm:pt>
    <dgm:pt modelId="{513F59DF-DD20-42D6-9EB5-793A16874585}" type="parTrans" cxnId="{67EC37D7-4CD3-4998-B8B0-E3A7E6FD5398}">
      <dgm:prSet/>
      <dgm:spPr/>
      <dgm:t>
        <a:bodyPr/>
        <a:lstStyle/>
        <a:p>
          <a:endParaRPr lang="pl-PL"/>
        </a:p>
      </dgm:t>
    </dgm:pt>
    <dgm:pt modelId="{81DD5CB8-E983-4693-9B37-0101508880CA}" type="sibTrans" cxnId="{67EC37D7-4CD3-4998-B8B0-E3A7E6FD5398}">
      <dgm:prSet/>
      <dgm:spPr/>
      <dgm:t>
        <a:bodyPr/>
        <a:lstStyle/>
        <a:p>
          <a:endParaRPr lang="pl-PL"/>
        </a:p>
      </dgm:t>
    </dgm:pt>
    <dgm:pt modelId="{00915E84-E617-4FED-94B0-1E409717547E}">
      <dgm:prSet phldrT="[Text]"/>
      <dgm:spPr/>
      <dgm:t>
        <a:bodyPr/>
        <a:lstStyle/>
        <a:p>
          <a:r>
            <a:rPr lang="pl-PL" dirty="0" smtClean="0"/>
            <a:t>Planowanie projektu</a:t>
          </a:r>
          <a:endParaRPr lang="en-US" dirty="0"/>
        </a:p>
      </dgm:t>
    </dgm:pt>
    <dgm:pt modelId="{37B9A04F-F274-44BC-9149-8254721C7EBE}" type="parTrans" cxnId="{4FDA863B-015A-47BF-A593-096093AA7CB5}">
      <dgm:prSet/>
      <dgm:spPr/>
      <dgm:t>
        <a:bodyPr/>
        <a:lstStyle/>
        <a:p>
          <a:endParaRPr lang="pl-PL"/>
        </a:p>
      </dgm:t>
    </dgm:pt>
    <dgm:pt modelId="{01DF7BA7-19B3-447D-86B4-82D8BF863CB6}" type="sibTrans" cxnId="{4FDA863B-015A-47BF-A593-096093AA7CB5}">
      <dgm:prSet/>
      <dgm:spPr/>
      <dgm:t>
        <a:bodyPr/>
        <a:lstStyle/>
        <a:p>
          <a:endParaRPr lang="pl-PL"/>
        </a:p>
      </dgm:t>
    </dgm:pt>
    <dgm:pt modelId="{F4ECF7F3-8327-4DAD-9C18-B837A7C66BDA}">
      <dgm:prSet phldrT="[Text]"/>
      <dgm:spPr/>
      <dgm:t>
        <a:bodyPr/>
        <a:lstStyle/>
        <a:p>
          <a:r>
            <a:rPr lang="pl-PL" dirty="0" smtClean="0"/>
            <a:t>Spotkanie z działem</a:t>
          </a:r>
          <a:endParaRPr lang="en-US" dirty="0"/>
        </a:p>
      </dgm:t>
    </dgm:pt>
    <dgm:pt modelId="{1DF6D20A-9A04-4319-AEAE-85B96A997F1E}" type="parTrans" cxnId="{F85647D2-ED4E-4813-8BD1-5387F55DD55B}">
      <dgm:prSet/>
      <dgm:spPr/>
      <dgm:t>
        <a:bodyPr/>
        <a:lstStyle/>
        <a:p>
          <a:endParaRPr lang="pl-PL"/>
        </a:p>
      </dgm:t>
    </dgm:pt>
    <dgm:pt modelId="{07B5E5DF-73DC-4CE4-B01F-66E095F8C41A}" type="sibTrans" cxnId="{F85647D2-ED4E-4813-8BD1-5387F55DD55B}">
      <dgm:prSet/>
      <dgm:spPr/>
      <dgm:t>
        <a:bodyPr/>
        <a:lstStyle/>
        <a:p>
          <a:endParaRPr lang="pl-PL"/>
        </a:p>
      </dgm:t>
    </dgm:pt>
    <dgm:pt modelId="{7831B3F8-A4E0-4B6E-A0BC-2DF6E8F6D2CD}">
      <dgm:prSet phldrT="[Text]"/>
      <dgm:spPr/>
      <dgm:t>
        <a:bodyPr/>
        <a:lstStyle/>
        <a:p>
          <a:r>
            <a:rPr lang="pl-PL" dirty="0" smtClean="0"/>
            <a:t>Prezentacja w innych działach</a:t>
          </a:r>
          <a:endParaRPr lang="en-US" dirty="0"/>
        </a:p>
      </dgm:t>
    </dgm:pt>
    <dgm:pt modelId="{D234CCB5-3614-4D8A-A794-BCB936452C9E}" type="parTrans" cxnId="{03299309-3360-4EFE-B94A-00A021A53C8A}">
      <dgm:prSet/>
      <dgm:spPr/>
      <dgm:t>
        <a:bodyPr/>
        <a:lstStyle/>
        <a:p>
          <a:endParaRPr lang="pl-PL"/>
        </a:p>
      </dgm:t>
    </dgm:pt>
    <dgm:pt modelId="{C42307EC-C17A-416D-B60C-D10A5688422D}" type="sibTrans" cxnId="{03299309-3360-4EFE-B94A-00A021A53C8A}">
      <dgm:prSet/>
      <dgm:spPr/>
      <dgm:t>
        <a:bodyPr/>
        <a:lstStyle/>
        <a:p>
          <a:endParaRPr lang="pl-PL"/>
        </a:p>
      </dgm:t>
    </dgm:pt>
    <dgm:pt modelId="{C5D3C185-1B71-4D70-8248-7F041B2A1FB2}">
      <dgm:prSet phldrT="[Text]"/>
      <dgm:spPr/>
      <dgm:t>
        <a:bodyPr/>
        <a:lstStyle/>
        <a:p>
          <a:r>
            <a:rPr lang="pl-PL" dirty="0" smtClean="0"/>
            <a:t>Wykonanie projektu</a:t>
          </a:r>
          <a:endParaRPr lang="en-US" dirty="0"/>
        </a:p>
      </dgm:t>
    </dgm:pt>
    <dgm:pt modelId="{A85178E3-1439-445D-8C7A-028161F9D9DA}" type="parTrans" cxnId="{FAB6B17D-D4EF-4B1C-8CD7-9C5DCE8E84D1}">
      <dgm:prSet/>
      <dgm:spPr/>
      <dgm:t>
        <a:bodyPr/>
        <a:lstStyle/>
        <a:p>
          <a:endParaRPr lang="pl-PL"/>
        </a:p>
      </dgm:t>
    </dgm:pt>
    <dgm:pt modelId="{0A7E83BA-C63B-46AA-83D2-0048CEBCE19B}" type="sibTrans" cxnId="{FAB6B17D-D4EF-4B1C-8CD7-9C5DCE8E84D1}">
      <dgm:prSet/>
      <dgm:spPr/>
      <dgm:t>
        <a:bodyPr/>
        <a:lstStyle/>
        <a:p>
          <a:endParaRPr lang="pl-PL"/>
        </a:p>
      </dgm:t>
    </dgm:pt>
    <dgm:pt modelId="{88CBBD26-3646-4B9D-BFC7-5B96D87C8AE6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1C498841-1C9F-4EB9-A78B-426A4F62B521}" type="parTrans" cxnId="{F30B5F68-7CA6-47F0-8471-F6ED4466E37D}">
      <dgm:prSet/>
      <dgm:spPr/>
      <dgm:t>
        <a:bodyPr/>
        <a:lstStyle/>
        <a:p>
          <a:endParaRPr lang="pl-PL"/>
        </a:p>
      </dgm:t>
    </dgm:pt>
    <dgm:pt modelId="{E70976A6-AA93-4204-9369-705CDFF73034}" type="sibTrans" cxnId="{F30B5F68-7CA6-47F0-8471-F6ED4466E37D}">
      <dgm:prSet/>
      <dgm:spPr/>
      <dgm:t>
        <a:bodyPr/>
        <a:lstStyle/>
        <a:p>
          <a:endParaRPr lang="pl-PL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C254792-4A78-4AE9-9D75-5EC0B87F0C22}" type="pres">
      <dgm:prSet presAssocID="{FD5F6FD6-DC5D-4152-8A18-013A3BD9F00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3C9E346-E88A-4B05-816D-6A3391FAB295}" type="pres">
      <dgm:prSet presAssocID="{81DD5CB8-E983-4693-9B37-0101508880CA}" presName="sibTrans" presStyleLbl="sibTrans2D1" presStyleIdx="1" presStyleCnt="6"/>
      <dgm:spPr/>
      <dgm:t>
        <a:bodyPr/>
        <a:lstStyle/>
        <a:p>
          <a:endParaRPr lang="pl-PL"/>
        </a:p>
      </dgm:t>
    </dgm:pt>
    <dgm:pt modelId="{673388DE-CEF6-4D98-A416-8DDA97805EA7}" type="pres">
      <dgm:prSet presAssocID="{81DD5CB8-E983-4693-9B37-0101508880CA}" presName="connectorText" presStyleLbl="sibTrans2D1" presStyleIdx="1" presStyleCnt="6"/>
      <dgm:spPr/>
      <dgm:t>
        <a:bodyPr/>
        <a:lstStyle/>
        <a:p>
          <a:endParaRPr lang="pl-PL"/>
        </a:p>
      </dgm:t>
    </dgm:pt>
    <dgm:pt modelId="{26FCED88-4136-4A18-A5C5-4B583D40E9D0}" type="pres">
      <dgm:prSet presAssocID="{00915E84-E617-4FED-94B0-1E409717547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2A85057-C3A2-4BA4-BBA0-0295C62D8CEC}" type="pres">
      <dgm:prSet presAssocID="{01DF7BA7-19B3-447D-86B4-82D8BF863CB6}" presName="sibTrans" presStyleLbl="sibTrans2D1" presStyleIdx="2" presStyleCnt="6"/>
      <dgm:spPr/>
      <dgm:t>
        <a:bodyPr/>
        <a:lstStyle/>
        <a:p>
          <a:endParaRPr lang="pl-PL"/>
        </a:p>
      </dgm:t>
    </dgm:pt>
    <dgm:pt modelId="{8C223448-5F1B-4DFE-A464-DA1A7F011932}" type="pres">
      <dgm:prSet presAssocID="{01DF7BA7-19B3-447D-86B4-82D8BF863CB6}" presName="connectorText" presStyleLbl="sibTrans2D1" presStyleIdx="2" presStyleCnt="6"/>
      <dgm:spPr/>
      <dgm:t>
        <a:bodyPr/>
        <a:lstStyle/>
        <a:p>
          <a:endParaRPr lang="pl-PL"/>
        </a:p>
      </dgm:t>
    </dgm:pt>
    <dgm:pt modelId="{DCE0AFBD-F074-445A-9686-3EB86886F584}" type="pres">
      <dgm:prSet presAssocID="{F4ECF7F3-8327-4DAD-9C18-B837A7C66BD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0356A6A-6C7C-4145-A174-3B70D9CA8B00}" type="pres">
      <dgm:prSet presAssocID="{07B5E5DF-73DC-4CE4-B01F-66E095F8C41A}" presName="sibTrans" presStyleLbl="sibTrans2D1" presStyleIdx="3" presStyleCnt="6"/>
      <dgm:spPr/>
      <dgm:t>
        <a:bodyPr/>
        <a:lstStyle/>
        <a:p>
          <a:endParaRPr lang="pl-PL"/>
        </a:p>
      </dgm:t>
    </dgm:pt>
    <dgm:pt modelId="{B4614FD1-0D33-4E32-869E-218DDA1861B8}" type="pres">
      <dgm:prSet presAssocID="{07B5E5DF-73DC-4CE4-B01F-66E095F8C41A}" presName="connectorText" presStyleLbl="sibTrans2D1" presStyleIdx="3" presStyleCnt="6"/>
      <dgm:spPr/>
      <dgm:t>
        <a:bodyPr/>
        <a:lstStyle/>
        <a:p>
          <a:endParaRPr lang="pl-PL"/>
        </a:p>
      </dgm:t>
    </dgm:pt>
    <dgm:pt modelId="{46F7514B-0B70-4836-AC7A-92AD86BD0830}" type="pres">
      <dgm:prSet presAssocID="{7831B3F8-A4E0-4B6E-A0BC-2DF6E8F6D2C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F34A35-F1F7-48AA-93E4-F2ECAC5F9BE6}" type="pres">
      <dgm:prSet presAssocID="{C42307EC-C17A-416D-B60C-D10A5688422D}" presName="sibTrans" presStyleLbl="sibTrans2D1" presStyleIdx="4" presStyleCnt="6"/>
      <dgm:spPr/>
      <dgm:t>
        <a:bodyPr/>
        <a:lstStyle/>
        <a:p>
          <a:endParaRPr lang="pl-PL"/>
        </a:p>
      </dgm:t>
    </dgm:pt>
    <dgm:pt modelId="{8AE3A7D6-7818-45BE-952D-E9767AF77CC6}" type="pres">
      <dgm:prSet presAssocID="{C42307EC-C17A-416D-B60C-D10A5688422D}" presName="connectorText" presStyleLbl="sibTrans2D1" presStyleIdx="4" presStyleCnt="6"/>
      <dgm:spPr/>
      <dgm:t>
        <a:bodyPr/>
        <a:lstStyle/>
        <a:p>
          <a:endParaRPr lang="pl-PL"/>
        </a:p>
      </dgm:t>
    </dgm:pt>
    <dgm:pt modelId="{1A985ABB-CB60-45D0-B58B-EAA7579831CD}" type="pres">
      <dgm:prSet presAssocID="{C5D3C185-1B71-4D70-8248-7F041B2A1FB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214687F-1DE2-43CF-91F7-373D23540836}" type="pres">
      <dgm:prSet presAssocID="{0A7E83BA-C63B-46AA-83D2-0048CEBCE19B}" presName="sibTrans" presStyleLbl="sibTrans2D1" presStyleIdx="5" presStyleCnt="6"/>
      <dgm:spPr/>
      <dgm:t>
        <a:bodyPr/>
        <a:lstStyle/>
        <a:p>
          <a:endParaRPr lang="pl-PL"/>
        </a:p>
      </dgm:t>
    </dgm:pt>
    <dgm:pt modelId="{7EBE0166-727F-47AE-8E33-85B6C797A6DD}" type="pres">
      <dgm:prSet presAssocID="{0A7E83BA-C63B-46AA-83D2-0048CEBCE19B}" presName="connectorText" presStyleLbl="sibTrans2D1" presStyleIdx="5" presStyleCnt="6"/>
      <dgm:spPr/>
      <dgm:t>
        <a:bodyPr/>
        <a:lstStyle/>
        <a:p>
          <a:endParaRPr lang="pl-PL"/>
        </a:p>
      </dgm:t>
    </dgm:pt>
    <dgm:pt modelId="{456BE04A-DCAD-4D4F-AACD-CBFC9EAA026E}" type="pres">
      <dgm:prSet presAssocID="{88CBBD26-3646-4B9D-BFC7-5B96D87C8AE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E6EF6E2-6D5A-4B09-83A1-5F608B23863F}" type="presOf" srcId="{88CBBD26-3646-4B9D-BFC7-5B96D87C8AE6}" destId="{456BE04A-DCAD-4D4F-AACD-CBFC9EAA026E}" srcOrd="0" destOrd="0" presId="urn:microsoft.com/office/officeart/2005/8/layout/process5"/>
    <dgm:cxn modelId="{A3E32ACB-4618-4B66-9F26-A0C586BF6BF1}" type="presOf" srcId="{FD5F6FD6-DC5D-4152-8A18-013A3BD9F006}" destId="{0C254792-4A78-4AE9-9D75-5EC0B87F0C22}" srcOrd="0" destOrd="0" presId="urn:microsoft.com/office/officeart/2005/8/layout/process5"/>
    <dgm:cxn modelId="{79DB2D78-E24F-43ED-81E5-F6DAFC7907AF}" type="presOf" srcId="{B5A4E020-DE91-4CB1-9328-E1971EF8FC31}" destId="{89EFF6D1-EB4E-4A44-A5E0-44B369A0EF15}" srcOrd="1" destOrd="0" presId="urn:microsoft.com/office/officeart/2005/8/layout/process5"/>
    <dgm:cxn modelId="{1BFFE3C4-3168-4893-B31A-B78ACBB56E7D}" type="presOf" srcId="{07B5E5DF-73DC-4CE4-B01F-66E095F8C41A}" destId="{B4614FD1-0D33-4E32-869E-218DDA1861B8}" srcOrd="1" destOrd="0" presId="urn:microsoft.com/office/officeart/2005/8/layout/process5"/>
    <dgm:cxn modelId="{E3BD9F64-CFCA-4690-9DF9-E8F69B7A56CC}" type="presOf" srcId="{0A7E83BA-C63B-46AA-83D2-0048CEBCE19B}" destId="{7EBE0166-727F-47AE-8E33-85B6C797A6DD}" srcOrd="1" destOrd="0" presId="urn:microsoft.com/office/officeart/2005/8/layout/process5"/>
    <dgm:cxn modelId="{9DDC98FB-9AEB-451D-97DB-D30D21470AA2}" type="presOf" srcId="{C42307EC-C17A-416D-B60C-D10A5688422D}" destId="{B6F34A35-F1F7-48AA-93E4-F2ECAC5F9BE6}" srcOrd="0" destOrd="0" presId="urn:microsoft.com/office/officeart/2005/8/layout/process5"/>
    <dgm:cxn modelId="{DFE5D8F7-2A15-4262-AB1C-82EE73BD2B2C}" type="presOf" srcId="{0A7E83BA-C63B-46AA-83D2-0048CEBCE19B}" destId="{B214687F-1DE2-43CF-91F7-373D23540836}" srcOrd="0" destOrd="0" presId="urn:microsoft.com/office/officeart/2005/8/layout/process5"/>
    <dgm:cxn modelId="{8B5BB85D-18AA-47C7-AD85-E018A91CA81E}" type="presOf" srcId="{C5D3C185-1B71-4D70-8248-7F041B2A1FB2}" destId="{1A985ABB-CB60-45D0-B58B-EAA7579831CD}" srcOrd="0" destOrd="0" presId="urn:microsoft.com/office/officeart/2005/8/layout/process5"/>
    <dgm:cxn modelId="{F85647D2-ED4E-4813-8BD1-5387F55DD55B}" srcId="{F0832556-8D45-4FC9-ADB4-F5DA6F69FD4E}" destId="{F4ECF7F3-8327-4DAD-9C18-B837A7C66BDA}" srcOrd="3" destOrd="0" parTransId="{1DF6D20A-9A04-4319-AEAE-85B96A997F1E}" sibTransId="{07B5E5DF-73DC-4CE4-B01F-66E095F8C41A}"/>
    <dgm:cxn modelId="{03299309-3360-4EFE-B94A-00A021A53C8A}" srcId="{F0832556-8D45-4FC9-ADB4-F5DA6F69FD4E}" destId="{7831B3F8-A4E0-4B6E-A0BC-2DF6E8F6D2CD}" srcOrd="4" destOrd="0" parTransId="{D234CCB5-3614-4D8A-A794-BCB936452C9E}" sibTransId="{C42307EC-C17A-416D-B60C-D10A5688422D}"/>
    <dgm:cxn modelId="{636033B6-4AA1-404E-89EE-4F0DD455769E}" type="presOf" srcId="{01DF7BA7-19B3-447D-86B4-82D8BF863CB6}" destId="{82A85057-C3A2-4BA4-BBA0-0295C62D8CEC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67EC37D7-4CD3-4998-B8B0-E3A7E6FD5398}" srcId="{F0832556-8D45-4FC9-ADB4-F5DA6F69FD4E}" destId="{FD5F6FD6-DC5D-4152-8A18-013A3BD9F006}" srcOrd="1" destOrd="0" parTransId="{513F59DF-DD20-42D6-9EB5-793A16874585}" sibTransId="{81DD5CB8-E983-4693-9B37-0101508880CA}"/>
    <dgm:cxn modelId="{C74E0EDF-0FA1-4886-8D94-0B7B78D39E20}" type="presOf" srcId="{00915E84-E617-4FED-94B0-1E409717547E}" destId="{26FCED88-4136-4A18-A5C5-4B583D40E9D0}" srcOrd="0" destOrd="0" presId="urn:microsoft.com/office/officeart/2005/8/layout/process5"/>
    <dgm:cxn modelId="{2EA66E14-6FAE-45AA-982B-68C582732E5D}" type="presOf" srcId="{01DF7BA7-19B3-447D-86B4-82D8BF863CB6}" destId="{8C223448-5F1B-4DFE-A464-DA1A7F011932}" srcOrd="1" destOrd="0" presId="urn:microsoft.com/office/officeart/2005/8/layout/process5"/>
    <dgm:cxn modelId="{731BF9BA-E057-4F51-9903-54E108B75A6A}" type="presOf" srcId="{F4ECF7F3-8327-4DAD-9C18-B837A7C66BDA}" destId="{DCE0AFBD-F074-445A-9686-3EB86886F584}" srcOrd="0" destOrd="0" presId="urn:microsoft.com/office/officeart/2005/8/layout/process5"/>
    <dgm:cxn modelId="{EC0F755B-CD40-4850-AA1D-AB7B35C186B0}" type="presOf" srcId="{81DD5CB8-E983-4693-9B37-0101508880CA}" destId="{673388DE-CEF6-4D98-A416-8DDA97805EA7}" srcOrd="1" destOrd="0" presId="urn:microsoft.com/office/officeart/2005/8/layout/process5"/>
    <dgm:cxn modelId="{D01B3948-68F5-4451-B7C0-5C7BF3588B7A}" type="presOf" srcId="{F0832556-8D45-4FC9-ADB4-F5DA6F69FD4E}" destId="{0D6BAF48-6C03-4060-A1EE-BB3955FEDE56}" srcOrd="0" destOrd="0" presId="urn:microsoft.com/office/officeart/2005/8/layout/process5"/>
    <dgm:cxn modelId="{C27DF994-DF41-4E61-9DB2-80993228467D}" type="presOf" srcId="{C42307EC-C17A-416D-B60C-D10A5688422D}" destId="{8AE3A7D6-7818-45BE-952D-E9767AF77CC6}" srcOrd="1" destOrd="0" presId="urn:microsoft.com/office/officeart/2005/8/layout/process5"/>
    <dgm:cxn modelId="{E0D4D3D0-5393-4889-B640-AE4ACC6AAE35}" type="presOf" srcId="{7B35D8A3-CD1D-477C-BCD8-FF13BA576787}" destId="{04122F76-B4E9-4E95-8B76-F041F252001E}" srcOrd="0" destOrd="0" presId="urn:microsoft.com/office/officeart/2005/8/layout/process5"/>
    <dgm:cxn modelId="{F6D3EE31-99DA-4019-BF8D-AE9AA248364A}" type="presOf" srcId="{81DD5CB8-E983-4693-9B37-0101508880CA}" destId="{03C9E346-E88A-4B05-816D-6A3391FAB295}" srcOrd="0" destOrd="0" presId="urn:microsoft.com/office/officeart/2005/8/layout/process5"/>
    <dgm:cxn modelId="{4FDA863B-015A-47BF-A593-096093AA7CB5}" srcId="{F0832556-8D45-4FC9-ADB4-F5DA6F69FD4E}" destId="{00915E84-E617-4FED-94B0-1E409717547E}" srcOrd="2" destOrd="0" parTransId="{37B9A04F-F274-44BC-9149-8254721C7EBE}" sibTransId="{01DF7BA7-19B3-447D-86B4-82D8BF863CB6}"/>
    <dgm:cxn modelId="{F1775257-7E05-44E2-945A-89A3829F648E}" type="presOf" srcId="{7831B3F8-A4E0-4B6E-A0BC-2DF6E8F6D2CD}" destId="{46F7514B-0B70-4836-AC7A-92AD86BD0830}" srcOrd="0" destOrd="0" presId="urn:microsoft.com/office/officeart/2005/8/layout/process5"/>
    <dgm:cxn modelId="{FAB6B17D-D4EF-4B1C-8CD7-9C5DCE8E84D1}" srcId="{F0832556-8D45-4FC9-ADB4-F5DA6F69FD4E}" destId="{C5D3C185-1B71-4D70-8248-7F041B2A1FB2}" srcOrd="5" destOrd="0" parTransId="{A85178E3-1439-445D-8C7A-028161F9D9DA}" sibTransId="{0A7E83BA-C63B-46AA-83D2-0048CEBCE19B}"/>
    <dgm:cxn modelId="{D2723639-9822-490E-9093-239C203F7539}" type="presOf" srcId="{07B5E5DF-73DC-4CE4-B01F-66E095F8C41A}" destId="{20356A6A-6C7C-4145-A174-3B70D9CA8B00}" srcOrd="0" destOrd="0" presId="urn:microsoft.com/office/officeart/2005/8/layout/process5"/>
    <dgm:cxn modelId="{CA12226C-CD3D-4DE5-8AF9-B7B68DB98DF1}" type="presOf" srcId="{B5A4E020-DE91-4CB1-9328-E1971EF8FC31}" destId="{0AF23DB1-716A-4F29-AD73-BDBBE0FF29F2}" srcOrd="0" destOrd="0" presId="urn:microsoft.com/office/officeart/2005/8/layout/process5"/>
    <dgm:cxn modelId="{F30B5F68-7CA6-47F0-8471-F6ED4466E37D}" srcId="{F0832556-8D45-4FC9-ADB4-F5DA6F69FD4E}" destId="{88CBBD26-3646-4B9D-BFC7-5B96D87C8AE6}" srcOrd="6" destOrd="0" parTransId="{1C498841-1C9F-4EB9-A78B-426A4F62B521}" sibTransId="{E70976A6-AA93-4204-9369-705CDFF73034}"/>
    <dgm:cxn modelId="{4E634D90-D1B5-4A71-B96F-760DD89E7CEE}" type="presParOf" srcId="{0D6BAF48-6C03-4060-A1EE-BB3955FEDE56}" destId="{04122F76-B4E9-4E95-8B76-F041F252001E}" srcOrd="0" destOrd="0" presId="urn:microsoft.com/office/officeart/2005/8/layout/process5"/>
    <dgm:cxn modelId="{B732C15A-1D7A-400E-91CB-B1A0CAEA2B39}" type="presParOf" srcId="{0D6BAF48-6C03-4060-A1EE-BB3955FEDE56}" destId="{0AF23DB1-716A-4F29-AD73-BDBBE0FF29F2}" srcOrd="1" destOrd="0" presId="urn:microsoft.com/office/officeart/2005/8/layout/process5"/>
    <dgm:cxn modelId="{703A5B56-BFD4-4164-99D0-E1A24C16A33F}" type="presParOf" srcId="{0AF23DB1-716A-4F29-AD73-BDBBE0FF29F2}" destId="{89EFF6D1-EB4E-4A44-A5E0-44B369A0EF15}" srcOrd="0" destOrd="0" presId="urn:microsoft.com/office/officeart/2005/8/layout/process5"/>
    <dgm:cxn modelId="{769FCBF1-65BB-4E3D-8474-1AF9458862D6}" type="presParOf" srcId="{0D6BAF48-6C03-4060-A1EE-BB3955FEDE56}" destId="{0C254792-4A78-4AE9-9D75-5EC0B87F0C22}" srcOrd="2" destOrd="0" presId="urn:microsoft.com/office/officeart/2005/8/layout/process5"/>
    <dgm:cxn modelId="{9D4447F4-9A79-4B5C-8BAB-D93325CAEFE6}" type="presParOf" srcId="{0D6BAF48-6C03-4060-A1EE-BB3955FEDE56}" destId="{03C9E346-E88A-4B05-816D-6A3391FAB295}" srcOrd="3" destOrd="0" presId="urn:microsoft.com/office/officeart/2005/8/layout/process5"/>
    <dgm:cxn modelId="{563BC4DB-9BD3-4204-B59F-C96CDF9CDE97}" type="presParOf" srcId="{03C9E346-E88A-4B05-816D-6A3391FAB295}" destId="{673388DE-CEF6-4D98-A416-8DDA97805EA7}" srcOrd="0" destOrd="0" presId="urn:microsoft.com/office/officeart/2005/8/layout/process5"/>
    <dgm:cxn modelId="{4B6C5C97-2371-473B-8645-B23E3B555CAB}" type="presParOf" srcId="{0D6BAF48-6C03-4060-A1EE-BB3955FEDE56}" destId="{26FCED88-4136-4A18-A5C5-4B583D40E9D0}" srcOrd="4" destOrd="0" presId="urn:microsoft.com/office/officeart/2005/8/layout/process5"/>
    <dgm:cxn modelId="{993D893F-DD01-45E7-966D-DDEA0283A5A7}" type="presParOf" srcId="{0D6BAF48-6C03-4060-A1EE-BB3955FEDE56}" destId="{82A85057-C3A2-4BA4-BBA0-0295C62D8CEC}" srcOrd="5" destOrd="0" presId="urn:microsoft.com/office/officeart/2005/8/layout/process5"/>
    <dgm:cxn modelId="{5A241DEF-4765-42C6-B5EC-0DAFB4CD9AD5}" type="presParOf" srcId="{82A85057-C3A2-4BA4-BBA0-0295C62D8CEC}" destId="{8C223448-5F1B-4DFE-A464-DA1A7F011932}" srcOrd="0" destOrd="0" presId="urn:microsoft.com/office/officeart/2005/8/layout/process5"/>
    <dgm:cxn modelId="{A8B93296-2AF3-4AB9-87F6-BA68C85F7EBE}" type="presParOf" srcId="{0D6BAF48-6C03-4060-A1EE-BB3955FEDE56}" destId="{DCE0AFBD-F074-445A-9686-3EB86886F584}" srcOrd="6" destOrd="0" presId="urn:microsoft.com/office/officeart/2005/8/layout/process5"/>
    <dgm:cxn modelId="{9FC5C656-5CDD-499B-BAE7-3268D27ABEC2}" type="presParOf" srcId="{0D6BAF48-6C03-4060-A1EE-BB3955FEDE56}" destId="{20356A6A-6C7C-4145-A174-3B70D9CA8B00}" srcOrd="7" destOrd="0" presId="urn:microsoft.com/office/officeart/2005/8/layout/process5"/>
    <dgm:cxn modelId="{A60C773D-59B8-4D3F-866C-799911B9F5FB}" type="presParOf" srcId="{20356A6A-6C7C-4145-A174-3B70D9CA8B00}" destId="{B4614FD1-0D33-4E32-869E-218DDA1861B8}" srcOrd="0" destOrd="0" presId="urn:microsoft.com/office/officeart/2005/8/layout/process5"/>
    <dgm:cxn modelId="{3C638200-DF95-4197-AE0F-5833C6305391}" type="presParOf" srcId="{0D6BAF48-6C03-4060-A1EE-BB3955FEDE56}" destId="{46F7514B-0B70-4836-AC7A-92AD86BD0830}" srcOrd="8" destOrd="0" presId="urn:microsoft.com/office/officeart/2005/8/layout/process5"/>
    <dgm:cxn modelId="{943B75D9-D958-4F49-B916-87CD4047956D}" type="presParOf" srcId="{0D6BAF48-6C03-4060-A1EE-BB3955FEDE56}" destId="{B6F34A35-F1F7-48AA-93E4-F2ECAC5F9BE6}" srcOrd="9" destOrd="0" presId="urn:microsoft.com/office/officeart/2005/8/layout/process5"/>
    <dgm:cxn modelId="{B17D70E6-C59E-43DB-B3BE-1DE4A838F322}" type="presParOf" srcId="{B6F34A35-F1F7-48AA-93E4-F2ECAC5F9BE6}" destId="{8AE3A7D6-7818-45BE-952D-E9767AF77CC6}" srcOrd="0" destOrd="0" presId="urn:microsoft.com/office/officeart/2005/8/layout/process5"/>
    <dgm:cxn modelId="{E5CE012C-19EB-49E2-99F8-8CDCB482F6DC}" type="presParOf" srcId="{0D6BAF48-6C03-4060-A1EE-BB3955FEDE56}" destId="{1A985ABB-CB60-45D0-B58B-EAA7579831CD}" srcOrd="10" destOrd="0" presId="urn:microsoft.com/office/officeart/2005/8/layout/process5"/>
    <dgm:cxn modelId="{C0AB1FE9-271E-4F31-9144-3BB4E2D82CE2}" type="presParOf" srcId="{0D6BAF48-6C03-4060-A1EE-BB3955FEDE56}" destId="{B214687F-1DE2-43CF-91F7-373D23540836}" srcOrd="11" destOrd="0" presId="urn:microsoft.com/office/officeart/2005/8/layout/process5"/>
    <dgm:cxn modelId="{76C452E9-BC11-445A-8CBE-AB02DFEB2C25}" type="presParOf" srcId="{B214687F-1DE2-43CF-91F7-373D23540836}" destId="{7EBE0166-727F-47AE-8E33-85B6C797A6DD}" srcOrd="0" destOrd="0" presId="urn:microsoft.com/office/officeart/2005/8/layout/process5"/>
    <dgm:cxn modelId="{F4B07D1C-5EF2-477D-BC24-091E81BCD70E}" type="presParOf" srcId="{0D6BAF48-6C03-4060-A1EE-BB3955FEDE56}" destId="{456BE04A-DCAD-4D4F-AACD-CBFC9EAA026E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Komitet </a:t>
            </a:r>
            <a:r>
              <a:rPr lang="pl-PL" dirty="0"/>
              <a:t>usługi </a:t>
            </a:r>
            <a:r>
              <a:rPr lang="pl-PL" dirty="0" err="1" smtClean="0"/>
              <a:t>społecznościowej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Projekty usług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Organizowanie zespołu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Skontaktowanie się z osobami wskazanymi jako przedstawiciele działów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Nadzorowanie do czasu przydzielenia wszystkich stanowisk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Planowanie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Określenie daty początkowej i końcowej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projekt będzie przedstawiony pracownikom?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 jakim stopniu pracownicy wpływają na wybór projektu</a:t>
            </a:r>
            <a:r>
              <a:rPr lang="en-US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nie maja wpływu, wybierz projekt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maja pewien wpływ, wskaż kilka projektów do wyboru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zadania wiążą się z wykonaniem projektu?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Wykonanie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środków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plakatów promujących projekt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Śledzenie postępów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Powiadomienie całej firmy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Obsługa i uczestnictwo w wydarzeniach związanych z projektem, na przykład sprzątanie, sprawy formalne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Ocena i świętowanie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Podsumowanie działań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Poczęstunek, by świętować sukces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Nieoficjalne omówienie wyników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można zrobić lepiej następnym razem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Projekty na rok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przyszły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Proces projektu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10926915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Cele projektu usługi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Przybliżyć koncepcję usługi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Wprowadzić usługę do codziennego życia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Zachęcać i motywować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Budować poczucie pracy zespołowej u wszystkich pracowników w różnych działach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Zapewniać rozwój odpowiednich umiejętności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Zaspokajać rzeczywiste potrzeby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Proces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informacji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Organizowanie zespołu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Planowanie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Spotkanie z działem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Prezentacja w innych działach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Ocena i świętowanie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Przedstawienie projektu pracownikom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Opisanie doświadczeń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Wymienienie pomysłów dotyczących grup ludzi w potrzebie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Przeczytanie artykułów lub inspirujących historii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parametrów projektu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Ramy czasowe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działu zostanie poświęcone projektowi?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Rozszerzenie uczestnictwa w projekcie na wszystkich pracowników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</a:t>
            </a:r>
            <a:r>
              <a:rPr lang="en-US" b="1" dirty="0">
                <a:solidFill>
                  <a:srgbClr val="0B5294"/>
                </a:solidFill>
                <a:latin typeface="Times New Roman"/>
              </a:rPr>
              <a:t> (cd)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Prowadzenie dyskusji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Jakiego rodzaju projekt chcemy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problemy chcemy rozwiązać?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cele projektu?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jest potrzebne, by zrealizować te cele?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materiały są nam potrzebne?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zadania będą wykonywane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Prezentacja w innych działach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z liderami zespołów najlepszych sposobów komunikacji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Liderze zespołów mogą poruszać tematykę przy kolejnym spotkaniu liderów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Metody będą zależne od projektu i decyzji podjętych na spotkaniach działów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liderów działów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chcesz/możesz przeznaczyć?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może przeznaczyć twój zespół?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projekt, jaki zawsze chciałeś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jakiś aktualnie wykonywany projekt (lub zaplanowany) przy którym możemy pomóc?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zespół ma poświęcić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 (cd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przedstawicieli działów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zainteresowania twoich pracowników?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umiejętności?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zaangażowania?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możesz rekomendować pracownika, które w twoim dziale dobrze zaplanowałby usługę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społecznościową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D" id="{477FC971-6794-4B66-A8DA-EF2AC2FBF612}" vid="{9EA67C7A-7FE6-4F70-997B-AC5D95AD0D2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E2B0885D-F5AD-4AB6-A4D2-EE0339D68E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8FB2DB-D12B-4992-A672-34AB60CB40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DB47FC-DEEA-4C04-8945-7398E99F60D0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CommunityB</Template>
  <TotalTime>21</TotalTime>
  <Words>435</Words>
  <Application>Microsoft Office PowerPoint</Application>
  <PresentationFormat>Pokaz na ekranie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World in hand design template</vt:lpstr>
      <vt:lpstr>Komitet usługi społecznościowej</vt:lpstr>
      <vt:lpstr>Proces projektu</vt:lpstr>
      <vt:lpstr>Cele projektu usługi</vt:lpstr>
      <vt:lpstr>Proces</vt:lpstr>
      <vt:lpstr>Spotkanie z działem</vt:lpstr>
      <vt:lpstr>Spotkanie z działem (cd)</vt:lpstr>
      <vt:lpstr>Prezentacja w innych działach</vt:lpstr>
      <vt:lpstr>Gromadzenie informacji</vt:lpstr>
      <vt:lpstr>Gromadzenie informacji (cd)</vt:lpstr>
      <vt:lpstr>Organizowanie zespołu</vt:lpstr>
      <vt:lpstr>Planowanie projektu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Komitet usługi społecznej</dc:title>
  <cp:lastModifiedBy>Sidney Higa</cp:lastModifiedBy>
  <cp:revision>6</cp:revision>
  <dcterms:created xsi:type="dcterms:W3CDTF">2012-11-09T21:13:43Z</dcterms:created>
  <dcterms:modified xsi:type="dcterms:W3CDTF">2013-03-05T07:59:58Z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