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56" r:id="rId5"/>
  </p:sldMasterIdLst>
  <p:notesMasterIdLst>
    <p:notesMasterId r:id="rId14"/>
  </p:notesMasterIdLst>
  <p:handoutMasterIdLst>
    <p:handoutMasterId r:id="rId15"/>
  </p:handoutMasterIdLst>
  <p:sldIdLst>
    <p:sldId id="257" r:id="rId6"/>
    <p:sldId id="258" r:id="rId7"/>
    <p:sldId id="259" r:id="rId8"/>
    <p:sldId id="260" r:id="rId9"/>
    <p:sldId id="268" r:id="rId10"/>
    <p:sldId id="270" r:id="rId11"/>
    <p:sldId id="261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E25E649-3F16-4E02-A733-19D2CDBF48F0}" styleName="Medium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Typowe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Realizowane</c:v>
                </c:pt>
                <c:pt idx="1">
                  <c:v>Delegowane</c:v>
                </c:pt>
                <c:pt idx="2">
                  <c:v>Przechowywane</c:v>
                </c:pt>
                <c:pt idx="3">
                  <c:v>Odrzucone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5</c:v>
                </c:pt>
                <c:pt idx="2">
                  <c:v>30</c:v>
                </c:pt>
                <c:pt idx="3">
                  <c:v>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Pożądane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Realizowane</c:v>
                </c:pt>
                <c:pt idx="1">
                  <c:v>Delegowane</c:v>
                </c:pt>
                <c:pt idx="2">
                  <c:v>Przechowywane</c:v>
                </c:pt>
                <c:pt idx="3">
                  <c:v>Odrzucone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15</c:v>
                </c:pt>
                <c:pt idx="1">
                  <c:v>35</c:v>
                </c:pt>
                <c:pt idx="2">
                  <c:v>5</c:v>
                </c:pt>
                <c:pt idx="3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gapDepth val="75"/>
        <c:shape val="box"/>
        <c:axId val="132053608"/>
        <c:axId val="134886176"/>
        <c:axId val="0"/>
      </c:bar3DChart>
      <c:catAx>
        <c:axId val="1320536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l-PL" dirty="0" smtClean="0"/>
                  <a:t>Działania</a:t>
                </a:r>
                <a:endParaRPr lang="en-US" dirty="0"/>
              </a:p>
            </c:rich>
          </c:tx>
          <c:overlay val="0"/>
        </c:title>
        <c:numFmt formatCode="General" sourceLinked="0"/>
        <c:majorTickMark val="none"/>
        <c:minorTickMark val="none"/>
        <c:tickLblPos val="nextTo"/>
        <c:crossAx val="134886176"/>
        <c:crosses val="autoZero"/>
        <c:auto val="1"/>
        <c:lblAlgn val="ctr"/>
        <c:lblOffset val="100"/>
        <c:noMultiLvlLbl val="0"/>
      </c:catAx>
      <c:valAx>
        <c:axId val="134886176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pl-PL" dirty="0" smtClean="0"/>
                  <a:t>Procent</a:t>
                </a:r>
                <a:endParaRPr lang="en-US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3205360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7CBDB19-DDF8-454B-B2A9-89D3C498EC1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7B39D03-4D65-44D8-9F67-CFAB012E25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9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B593A47-C35F-4927-8CD6-9682078D69E3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207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739EC88-7B5E-4917-BD4E-CFF22233FA88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9075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4000" b="0" i="0" u="none" strike="noStrike" baseline="0">
                <a:solidFill>
                  <a:schemeClr val="tx2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/>
              <a:defRPr kumimoji="0" sz="24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r>
              <a:rPr lang="en-US" altLang="x-none" smtClean="0"/>
              <a:t>Click to edit Master subtitle style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384175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384175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384175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fld id="{B7FFE138-060B-4A09-A290-32377E64A3C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78A8-2A4E-4FED-8C6A-165E3EC8D9A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8A2C-6AB6-433F-BC71-C4EE38BC3DC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FE138-060B-4A09-A290-32377E64A3C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 smtClean="0"/>
              <a:t>Click to edit Master text styles</a:t>
            </a:r>
          </a:p>
          <a:p>
            <a:pPr lvl="1"/>
            <a:r>
              <a:rPr lang="en-US" altLang="x-none" smtClean="0"/>
              <a:t>Second level</a:t>
            </a:r>
          </a:p>
          <a:p>
            <a:pPr lvl="2"/>
            <a:r>
              <a:rPr lang="en-US" altLang="x-none" smtClean="0"/>
              <a:t>Third level</a:t>
            </a:r>
          </a:p>
          <a:p>
            <a:pPr lvl="3"/>
            <a:r>
              <a:rPr lang="en-US" altLang="x-none" smtClean="0"/>
              <a:t>Fourth level</a:t>
            </a:r>
          </a:p>
          <a:p>
            <a:pPr lvl="4"/>
            <a:r>
              <a:rPr lang="en-US" altLang="x-none" smtClean="0"/>
              <a:t>Fifth level</a:t>
            </a:r>
            <a:endParaRPr lang="en-US" altLang="x-non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fld id="{F6D3474C-9AB0-4C46-94FC-532709E129BA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>
          <a:latin typeface="+mj-lt"/>
          <a:ea typeface="+mj-ea"/>
          <a:cs typeface="+mj-cs"/>
        </a:defRPr>
      </a:defPPr>
      <a:lvl1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2pPr>
      <a:lvl3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3pPr>
      <a:lvl4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4pPr>
      <a:lvl5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5pPr>
      <a:lvl6pPr marL="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6pPr>
      <a:lvl7pPr marL="4572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7pPr>
      <a:lvl8pPr marL="9144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8pPr>
      <a:lvl9pPr marL="13716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1143000" indent="-228600" algn="l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600200" indent="-228600" algn="l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6pPr>
      <a:lvl7pPr marL="25146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7pPr>
      <a:lvl8pPr marL="29718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8pPr>
      <a:lvl9pPr marL="34290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5181600"/>
            <a:ext cx="5256213" cy="1143000"/>
          </a:xfrm>
        </p:spPr>
        <p:txBody>
          <a:bodyPr/>
          <a:lstStyle/>
          <a:p>
            <a:pPr algn="ctr"/>
            <a:r>
              <a:rPr lang="pl-PL" altLang="x-none" dirty="0" smtClean="0"/>
              <a:t>Lepsza organizacja to </a:t>
            </a:r>
            <a:r>
              <a:rPr lang="pl-PL" altLang="x-none" smtClean="0"/>
              <a:t>lepsze </a:t>
            </a:r>
            <a:r>
              <a:rPr lang="pl-PL" altLang="x-none" smtClean="0"/>
              <a:t>wyniki</a:t>
            </a:r>
            <a:endParaRPr lang="pl-PL" alt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Uporządkuj swoje miejsce prace</a:t>
            </a:r>
            <a:endParaRPr lang="pl-PL" dirty="0"/>
          </a:p>
        </p:txBody>
      </p:sp>
      <p:sp>
        <p:nvSpPr>
          <p:cNvPr id="31" name="Rectangle 3"/>
          <p:cNvSpPr>
            <a:spLocks noGrp="1"/>
          </p:cNvSpPr>
          <p:nvPr>
            <p:ph type="body" idx="1"/>
          </p:nvPr>
        </p:nvSpPr>
        <p:spPr>
          <a:xfrm>
            <a:off x="1279525" y="1600200"/>
            <a:ext cx="5257800" cy="2438400"/>
          </a:xfrm>
        </p:spPr>
        <p:txBody>
          <a:bodyPr/>
          <a:lstStyle/>
          <a:p>
            <a:r>
              <a:rPr lang="pl-PL" dirty="0" smtClean="0"/>
              <a:t>Bałagan = zły obraz</a:t>
            </a:r>
          </a:p>
          <a:p>
            <a:r>
              <a:rPr lang="pl-PL" dirty="0" smtClean="0"/>
              <a:t>Miejsce na wszystko</a:t>
            </a:r>
          </a:p>
          <a:p>
            <a:r>
              <a:rPr lang="pl-PL" dirty="0" smtClean="0"/>
              <a:t>Zrób to od razu!</a:t>
            </a:r>
          </a:p>
          <a:p>
            <a:r>
              <a:rPr lang="pl-PL" dirty="0" smtClean="0"/>
              <a:t>Codzienne działania</a:t>
            </a:r>
          </a:p>
          <a:p>
            <a:endParaRPr lang="pl-PL" dirty="0"/>
          </a:p>
        </p:txBody>
      </p:sp>
      <p:sp>
        <p:nvSpPr>
          <p:cNvPr id="26" name="Rectangle 4"/>
          <p:cNvSpPr txBox="1"/>
          <p:nvPr/>
        </p:nvSpPr>
        <p:spPr>
          <a:xfrm flipH="1">
            <a:off x="5029200" y="4800600"/>
            <a:ext cx="32004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pl-PL" dirty="0" smtClean="0"/>
              <a:t>Pozbierałem to wszystko, ale nie pamiętam gdzie położyłem</a:t>
            </a:r>
            <a:r>
              <a:rPr lang="pl-PL" sz="1800" dirty="0" smtClean="0"/>
              <a:t>.</a:t>
            </a:r>
            <a:endParaRPr lang="pl-PL" dirty="0" smtClean="0"/>
          </a:p>
          <a:p>
            <a:pPr marL="0" indent="0">
              <a:buNone/>
            </a:pPr>
            <a:r>
              <a:rPr lang="pl-PL" sz="1800" dirty="0" smtClean="0"/>
              <a:t>	       - anonim</a:t>
            </a:r>
            <a:endParaRPr lang="pl-PL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Zbierz razem swoje narzędzia</a:t>
            </a:r>
            <a:endParaRPr lang="pl-PL" dirty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Modułowe pojemniki</a:t>
            </a:r>
          </a:p>
          <a:p>
            <a:r>
              <a:rPr lang="pl-PL" dirty="0" smtClean="0"/>
              <a:t>Papier (do drukarki i pisania)</a:t>
            </a:r>
          </a:p>
          <a:p>
            <a:r>
              <a:rPr lang="pl-PL" dirty="0" smtClean="0"/>
              <a:t>Karteczki, zszywacz, spinacze, taśma, długopisy</a:t>
            </a:r>
          </a:p>
          <a:p>
            <a:r>
              <a:rPr lang="pl-PL" dirty="0" smtClean="0"/>
              <a:t>Faktury/formularze/koperty</a:t>
            </a:r>
          </a:p>
          <a:p>
            <a:r>
              <a:rPr lang="pl-PL" dirty="0" smtClean="0"/>
              <a:t>Segregatory</a:t>
            </a:r>
          </a:p>
          <a:p>
            <a:r>
              <a:rPr lang="pl-PL" dirty="0" smtClean="0"/>
              <a:t>Kalendarz</a:t>
            </a:r>
          </a:p>
          <a:p>
            <a:r>
              <a:rPr lang="pl-PL" dirty="0" smtClean="0"/>
              <a:t>Kosz na śmieci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Poznaj proces</a:t>
            </a:r>
            <a:endParaRPr lang="pl-PL" dirty="0"/>
          </a:p>
        </p:txBody>
      </p:sp>
      <p:sp>
        <p:nvSpPr>
          <p:cNvPr id="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Poznaj prawidłowy przepływ pracy</a:t>
            </a:r>
          </a:p>
          <a:p>
            <a:r>
              <a:rPr lang="pl-PL" dirty="0" smtClean="0"/>
              <a:t>Pytaj, zanim coś zrobisz!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Sensownie wykorzystuj czas</a:t>
            </a:r>
            <a:endParaRPr lang="pl-PL" dirty="0"/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2986701"/>
              </p:ext>
            </p:extLst>
          </p:nvPr>
        </p:nvGraphicFramePr>
        <p:xfrm>
          <a:off x="2284413" y="1905000"/>
          <a:ext cx="5705344" cy="2377440"/>
        </p:xfrm>
        <a:graphic>
          <a:graphicData uri="http://schemas.openxmlformats.org/drawingml/2006/table">
            <a:tbl>
              <a:tblPr firstRow="1" firstCol="1">
                <a:tableStyleId>{85BE263C-DBD7-4A20-BB59-AAB30ACAA65A}</a:tableStyleId>
              </a:tblPr>
              <a:tblGrid>
                <a:gridCol w="2133071"/>
                <a:gridCol w="1803434"/>
                <a:gridCol w="1768839"/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pl-PL" noProof="0" dirty="0" smtClean="0"/>
                        <a:t>Efekty</a:t>
                      </a:r>
                      <a:r>
                        <a:rPr lang="pl-PL" baseline="0" noProof="0" dirty="0" smtClean="0"/>
                        <a:t> konkretnych działań</a:t>
                      </a:r>
                      <a:endParaRPr lang="pl-PL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Zadanie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Czas poświęcany codziennie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Czas </a:t>
                      </a:r>
                      <a:r>
                        <a:rPr lang="pl-PL" noProof="0" dirty="0" err="1" smtClean="0"/>
                        <a:t>zaoszcz</a:t>
                      </a:r>
                      <a:r>
                        <a:rPr lang="pl-PL" noProof="0" dirty="0" smtClean="0"/>
                        <a:t>. tygodniowo</a:t>
                      </a:r>
                      <a:endParaRPr lang="pl-PL" noProof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Dokumenty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15 minut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6 godz.</a:t>
                      </a:r>
                      <a:endParaRPr lang="pl-PL" noProof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Poczta e-mali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30 minut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8 godz.</a:t>
                      </a:r>
                      <a:endParaRPr lang="pl-PL" noProof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Kalendarz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15 minut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4 godz.</a:t>
                      </a:r>
                      <a:endParaRPr lang="pl-PL" noProof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Zarządzaj pocztą e-mail</a:t>
            </a:r>
            <a:endParaRPr lang="pl-PL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701363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Używaj kalendarza</a:t>
            </a:r>
            <a:endParaRPr lang="pl-PL" dirty="0"/>
          </a:p>
        </p:txBody>
      </p:sp>
      <p:sp>
        <p:nvSpPr>
          <p:cNvPr id="19" name="Rectangle 3"/>
          <p:cNvSpPr>
            <a:spLocks noGrp="1"/>
          </p:cNvSpPr>
          <p:nvPr>
            <p:ph type="body" idx="1"/>
          </p:nvPr>
        </p:nvSpPr>
        <p:spPr>
          <a:xfrm>
            <a:off x="1279525" y="1600200"/>
            <a:ext cx="5257800" cy="2895600"/>
          </a:xfrm>
        </p:spPr>
        <p:txBody>
          <a:bodyPr/>
          <a:lstStyle/>
          <a:p>
            <a:r>
              <a:rPr lang="pl-PL" dirty="0" smtClean="0"/>
              <a:t>Sprawdzaj</a:t>
            </a:r>
          </a:p>
          <a:p>
            <a:pPr lvl="1"/>
            <a:r>
              <a:rPr lang="pl-PL" dirty="0" smtClean="0"/>
              <a:t>Zadania do wykonania</a:t>
            </a:r>
          </a:p>
          <a:p>
            <a:pPr lvl="1"/>
            <a:r>
              <a:rPr lang="pl-PL" dirty="0" smtClean="0"/>
              <a:t>Nadzorowane zadania</a:t>
            </a:r>
          </a:p>
          <a:p>
            <a:pPr lvl="1"/>
            <a:r>
              <a:rPr lang="pl-PL" dirty="0" smtClean="0"/>
              <a:t>Rozplanowanie czasu</a:t>
            </a:r>
          </a:p>
          <a:p>
            <a:r>
              <a:rPr lang="pl-PL" dirty="0" smtClean="0"/>
              <a:t>Osobisty i służbowy</a:t>
            </a:r>
          </a:p>
          <a:p>
            <a:pPr lvl="1"/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Połącz to wszystko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icking clock design template [1]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rganizationA" id="{5A86BAC7-B0E4-45BE-BECC-68C204A0A6EC}" vid="{4A6E75A6-CBC9-4666-A499-56E7CA9475C9}"/>
    </a:ext>
  </a:extLst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zationA" id="{5A86BAC7-B0E4-45BE-BECC-68C204A0A6EC}" vid="{A309BDB8-E4DF-49CB-88CE-09E617CC4C72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C759B2CB-A608-48C0-AFAF-93BE26DE4F5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39234E0-7548-426D-A50C-D8897129BD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A9F5A48-AA16-4CD3-BCA4-6DB508944CA4}">
  <ds:schemaRefs>
    <ds:schemaRef ds:uri="http://schemas.microsoft.com/office/2006/metadata/properties"/>
    <ds:schemaRef ds:uri="ae823f7d-069f-4daa-af24-280720d7528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OrganizationA</Template>
  <TotalTime>35</TotalTime>
  <Words>128</Words>
  <Application>Microsoft Office PowerPoint</Application>
  <PresentationFormat>Pokaz na ekranie (4:3)</PresentationFormat>
  <Paragraphs>44</Paragraphs>
  <Slides>8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8</vt:i4>
      </vt:variant>
    </vt:vector>
  </HeadingPairs>
  <TitlesOfParts>
    <vt:vector size="17" baseType="lpstr">
      <vt:lpstr>Arial</vt:lpstr>
      <vt:lpstr>Calibri</vt:lpstr>
      <vt:lpstr>Franklin Gothic Book</vt:lpstr>
      <vt:lpstr>Franklin Gothic Medium</vt:lpstr>
      <vt:lpstr>Tunga</vt:lpstr>
      <vt:lpstr>Verdana</vt:lpstr>
      <vt:lpstr>Wingdings</vt:lpstr>
      <vt:lpstr>Ticking clock design template [1]</vt:lpstr>
      <vt:lpstr>Angles</vt:lpstr>
      <vt:lpstr>Prezentacja programu PowerPoint</vt:lpstr>
      <vt:lpstr>Uporządkuj swoje miejsce prace</vt:lpstr>
      <vt:lpstr>Zbierz razem swoje narzędzia</vt:lpstr>
      <vt:lpstr>Poznaj proces</vt:lpstr>
      <vt:lpstr>Sensownie wykorzystuj czas</vt:lpstr>
      <vt:lpstr>Zarządzaj pocztą e-mail</vt:lpstr>
      <vt:lpstr>Używaj kalendarza</vt:lpstr>
      <vt:lpstr>Połącz to wszystko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cp:lastModifiedBy>Sidney Higa</cp:lastModifiedBy>
  <cp:revision>6</cp:revision>
  <dcterms:created xsi:type="dcterms:W3CDTF">2012-11-21T23:50:32Z</dcterms:created>
  <dcterms:modified xsi:type="dcterms:W3CDTF">2013-03-05T08:07:30Z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TC011594421033</vt:lpwstr>
  </property>
  <property fmtid="{D5CDD505-2E9C-101B-9397-08002B2CF9AE}" pid="3" name="ContentTypeId">
    <vt:lpwstr>0x010100ED178F658795BA48AB8825B4BEF45220</vt:lpwstr>
  </property>
</Properties>
</file>