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4" r:id="rId5"/>
    <p:sldMasterId id="2147483676" r:id="rId6"/>
    <p:sldMasterId id="2147483678" r:id="rId7"/>
    <p:sldMasterId id="2147483680" r:id="rId8"/>
    <p:sldMasterId id="2147483682" r:id="rId9"/>
    <p:sldMasterId id="2147483684" r:id="rId10"/>
    <p:sldMasterId id="2147483686" r:id="rId11"/>
  </p:sldMasterIdLst>
  <p:sldIdLst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7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>
                <a:solidFill>
                  <a:prstClr val="black"/>
                </a:solidFill>
              </a:rPr>
              <a:pPr/>
              <a:t>3/5/2013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900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>
                <a:solidFill>
                  <a:prstClr val="black"/>
                </a:solidFill>
              </a:rPr>
              <a:pPr/>
              <a:t>3/5/2013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989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>
                <a:solidFill>
                  <a:prstClr val="black"/>
                </a:solidFill>
              </a:rPr>
              <a:pPr/>
              <a:t>3/5/2013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272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>
                <a:solidFill>
                  <a:prstClr val="black"/>
                </a:solidFill>
              </a:rPr>
              <a:pPr/>
              <a:t>3/5/2013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710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>
                <a:solidFill>
                  <a:prstClr val="black"/>
                </a:solidFill>
              </a:rPr>
              <a:pPr/>
              <a:t>3/5/2013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456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>
                <a:solidFill>
                  <a:prstClr val="black"/>
                </a:solidFill>
              </a:rPr>
              <a:pPr/>
              <a:t>3/5/2013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036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>
                <a:solidFill>
                  <a:prstClr val="black"/>
                </a:solidFill>
              </a:rPr>
              <a:pPr/>
              <a:t>3/5/2013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929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>
                <a:solidFill>
                  <a:prstClr val="black"/>
                </a:solidFill>
              </a:rPr>
              <a:pPr/>
              <a:t>3/5/2013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66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F644849-EF15-4769-A55A-CA215BDD584B}" type="datetimeFigureOut">
              <a:rPr lang="en-US">
                <a:solidFill>
                  <a:prstClr val="black"/>
                </a:solidFill>
              </a:rPr>
              <a:pPr/>
              <a:t>3/5/2013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DED10906-F8CD-4165-AEA2-F6A34C5BD9D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72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F644849-EF15-4769-A55A-CA215BDD584B}" type="datetimeFigureOut">
              <a:rPr lang="en-US">
                <a:solidFill>
                  <a:prstClr val="black"/>
                </a:solidFill>
              </a:rPr>
              <a:pPr/>
              <a:t>3/5/2013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DED10906-F8CD-4165-AEA2-F6A34C5BD9D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3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F644849-EF15-4769-A55A-CA215BDD584B}" type="datetimeFigureOut">
              <a:rPr lang="en-US">
                <a:solidFill>
                  <a:prstClr val="black"/>
                </a:solidFill>
              </a:rPr>
              <a:pPr/>
              <a:t>3/5/2013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DED10906-F8CD-4165-AEA2-F6A34C5BD9D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81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F644849-EF15-4769-A55A-CA215BDD584B}" type="datetimeFigureOut">
              <a:rPr lang="en-US">
                <a:solidFill>
                  <a:prstClr val="black"/>
                </a:solidFill>
              </a:rPr>
              <a:pPr/>
              <a:t>3/5/2013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DED10906-F8CD-4165-AEA2-F6A34C5BD9D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345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F644849-EF15-4769-A55A-CA215BDD584B}" type="datetimeFigureOut">
              <a:rPr lang="en-US">
                <a:solidFill>
                  <a:prstClr val="black"/>
                </a:solidFill>
              </a:rPr>
              <a:pPr/>
              <a:t>3/5/2013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DED10906-F8CD-4165-AEA2-F6A34C5BD9D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701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F644849-EF15-4769-A55A-CA215BDD584B}" type="datetimeFigureOut">
              <a:rPr lang="en-US">
                <a:solidFill>
                  <a:prstClr val="black"/>
                </a:solidFill>
              </a:rPr>
              <a:pPr/>
              <a:t>3/5/2013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DED10906-F8CD-4165-AEA2-F6A34C5BD9D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987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F644849-EF15-4769-A55A-CA215BDD584B}" type="datetimeFigureOut">
              <a:rPr lang="en-US">
                <a:solidFill>
                  <a:prstClr val="black"/>
                </a:solidFill>
              </a:rPr>
              <a:pPr/>
              <a:t>3/5/2013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DED10906-F8CD-4165-AEA2-F6A34C5BD9D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54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F644849-EF15-4769-A55A-CA215BDD584B}" type="datetimeFigureOut">
              <a:rPr lang="en-US">
                <a:solidFill>
                  <a:prstClr val="black"/>
                </a:solidFill>
              </a:rPr>
              <a:pPr/>
              <a:t>3/5/2013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DED10906-F8CD-4165-AEA2-F6A34C5BD9D7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34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mtClean="0"/>
              <a:t>Podróże </a:t>
            </a:r>
            <a:r>
              <a:rPr lang="pl-PL" dirty="0" smtClean="0"/>
              <a:t>handlowe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kern="1200" dirty="0" smtClean="0">
                <a:solidFill>
                  <a:schemeClr val="tx1">
                    <a:tint val="75000"/>
                  </a:schemeClr>
                </a:solidFill>
              </a:rPr>
              <a:t>Zapewnienie dobrych wyników</a:t>
            </a:r>
            <a:endParaRPr lang="en-US" kern="1200" dirty="0">
              <a:solidFill>
                <a:schemeClr val="tx1">
                  <a:tint val="75000"/>
                </a:schemeClr>
              </a:solidFill>
            </a:endParaRPr>
          </a:p>
          <a:p>
            <a:r>
              <a:rPr lang="en-US" kern="1200" dirty="0">
                <a:solidFill>
                  <a:schemeClr val="tx1">
                    <a:tint val="75000"/>
                  </a:schemeClr>
                </a:solidFill>
              </a:rPr>
              <a:t>Judy Lew, </a:t>
            </a:r>
            <a:r>
              <a:rPr lang="pl-PL" kern="1200" dirty="0" smtClean="0">
                <a:solidFill>
                  <a:schemeClr val="tx1">
                    <a:tint val="75000"/>
                  </a:schemeClr>
                </a:solidFill>
              </a:rPr>
              <a:t>Menedżer zakupów</a:t>
            </a:r>
            <a:endParaRPr lang="en-US" kern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Przegląd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Przygotowanie do podróży handlowej</a:t>
            </a:r>
            <a:endParaRPr lang="en-US" dirty="0"/>
          </a:p>
          <a:p>
            <a:r>
              <a:rPr lang="pl-PL" dirty="0" smtClean="0"/>
              <a:t>Podróże międzynarodowe</a:t>
            </a:r>
            <a:endParaRPr lang="en-US" dirty="0" smtClean="0"/>
          </a:p>
          <a:p>
            <a:r>
              <a:rPr lang="pl-PL" dirty="0" smtClean="0"/>
              <a:t>Spotkanie z klientem</a:t>
            </a:r>
            <a:endParaRPr lang="en-US" dirty="0" smtClean="0"/>
          </a:p>
          <a:p>
            <a:r>
              <a:rPr lang="pl-PL" dirty="0" smtClean="0"/>
              <a:t>Wybór towarów</a:t>
            </a:r>
            <a:endParaRPr lang="en-US" dirty="0" smtClean="0"/>
          </a:p>
          <a:p>
            <a:r>
              <a:rPr lang="pl-PL" dirty="0" smtClean="0"/>
              <a:t>Finalizowanie umowy</a:t>
            </a:r>
            <a:endParaRPr lang="en-US" dirty="0" smtClean="0"/>
          </a:p>
          <a:p>
            <a:r>
              <a:rPr lang="pl-PL" dirty="0" smtClean="0"/>
              <a:t>Kontrola zamówienia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Przygotowanie do podróży handlowej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Czego potrzebujesz?</a:t>
            </a:r>
            <a:endParaRPr lang="en-US" dirty="0"/>
          </a:p>
          <a:p>
            <a:pPr lvl="1"/>
            <a:r>
              <a:rPr lang="pl-PL" dirty="0" smtClean="0"/>
              <a:t>Informacje o klientach</a:t>
            </a:r>
            <a:endParaRPr lang="en-US" dirty="0" smtClean="0"/>
          </a:p>
          <a:p>
            <a:pPr lvl="1"/>
            <a:r>
              <a:rPr lang="pl-PL" dirty="0" smtClean="0"/>
              <a:t>Informacje o bieżących trendach</a:t>
            </a:r>
            <a:endParaRPr lang="en-US" dirty="0" smtClean="0"/>
          </a:p>
          <a:p>
            <a:r>
              <a:rPr lang="pl-PL" dirty="0" smtClean="0"/>
              <a:t>Przygotowanie spotkań</a:t>
            </a:r>
            <a:endParaRPr lang="en-US" dirty="0" smtClean="0"/>
          </a:p>
          <a:p>
            <a:r>
              <a:rPr lang="pl-PL" dirty="0" smtClean="0"/>
              <a:t>Zaplanowanie podróży</a:t>
            </a:r>
            <a:endParaRPr lang="en-US" dirty="0" smtClean="0"/>
          </a:p>
          <a:p>
            <a:r>
              <a:rPr lang="pl-PL" dirty="0" smtClean="0"/>
              <a:t>Przeczytać podręcznik handlowca</a:t>
            </a:r>
            <a:endParaRPr lang="en-US" dirty="0" smtClean="0"/>
          </a:p>
          <a:p>
            <a:r>
              <a:rPr lang="pl-PL" dirty="0" smtClean="0"/>
              <a:t>Spakowanie potrzebnych rzeczy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Podróże międzynarodowe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Poznanie kultury</a:t>
            </a:r>
            <a:endParaRPr lang="en-US" dirty="0"/>
          </a:p>
          <a:p>
            <a:r>
              <a:rPr lang="pl-PL" dirty="0" smtClean="0"/>
              <a:t>Przeczytanie najnowszych poradników</a:t>
            </a:r>
            <a:endParaRPr lang="en-US" dirty="0" smtClean="0"/>
          </a:p>
          <a:p>
            <a:r>
              <a:rPr lang="pl-PL" dirty="0" smtClean="0"/>
              <a:t>Sprawdzenie paszportu</a:t>
            </a:r>
            <a:endParaRPr lang="en-US" dirty="0" smtClean="0"/>
          </a:p>
          <a:p>
            <a:r>
              <a:rPr lang="pl-PL" dirty="0" smtClean="0"/>
              <a:t>Aktualizacja szczepień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Spotkanie z klientem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Odpowiednie zaprezentowanie się</a:t>
            </a:r>
            <a:endParaRPr lang="en-US" dirty="0"/>
          </a:p>
          <a:p>
            <a:r>
              <a:rPr lang="pl-PL" dirty="0" smtClean="0"/>
              <a:t>Odpowiedni ubiór</a:t>
            </a:r>
            <a:endParaRPr lang="en-US" dirty="0" smtClean="0"/>
          </a:p>
          <a:p>
            <a:r>
              <a:rPr lang="pl-PL" dirty="0" smtClean="0"/>
              <a:t>Budowanie dobrych relacji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749240" y="4581866"/>
            <a:ext cx="3939668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prstClr val="black"/>
                </a:solidFill>
              </a:rPr>
              <a:t>Jak dowiemy się, że odnieśliśmy sukces?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Wybór towarów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Czy jest dostępny</a:t>
            </a:r>
            <a:r>
              <a:rPr lang="en-US" dirty="0" smtClean="0"/>
              <a:t>?</a:t>
            </a:r>
            <a:endParaRPr lang="en-US" dirty="0"/>
          </a:p>
          <a:p>
            <a:r>
              <a:rPr lang="pl-PL" dirty="0" smtClean="0"/>
              <a:t>Czy jest dobrej jakości</a:t>
            </a:r>
            <a:r>
              <a:rPr lang="en-US" dirty="0" smtClean="0"/>
              <a:t>?</a:t>
            </a:r>
          </a:p>
          <a:p>
            <a:r>
              <a:rPr lang="pl-PL" dirty="0" smtClean="0"/>
              <a:t>Jaki jest okres produkcji</a:t>
            </a:r>
            <a:r>
              <a:rPr lang="en-US" dirty="0" smtClean="0"/>
              <a:t>?</a:t>
            </a:r>
          </a:p>
          <a:p>
            <a:r>
              <a:rPr lang="pl-PL" dirty="0" smtClean="0"/>
              <a:t>Jaki jest poziom zysku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1816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prstClr val="black"/>
                </a:solidFill>
              </a:rPr>
              <a:t>Podręcznik handlowca zawiera ważne informacje o wymaganiach minimalnych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Finalizowanie umowy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Negocjowanie terminów</a:t>
            </a:r>
            <a:endParaRPr lang="en-US" dirty="0"/>
          </a:p>
          <a:p>
            <a:r>
              <a:rPr lang="pl-PL" dirty="0" smtClean="0"/>
              <a:t>Wspólne ustalenie harmonogramu</a:t>
            </a:r>
            <a:endParaRPr lang="en-US" dirty="0" smtClean="0"/>
          </a:p>
          <a:p>
            <a:r>
              <a:rPr lang="pl-PL" dirty="0" smtClean="0"/>
              <a:t>Podpisanie odpowiednich kontraktów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Kontrola zamówienia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Załatwianie formalności</a:t>
            </a:r>
            <a:endParaRPr lang="en-US" dirty="0"/>
          </a:p>
          <a:p>
            <a:r>
              <a:rPr lang="pl-PL" dirty="0" smtClean="0"/>
              <a:t>Pozostawanie w kontakcie z klientami</a:t>
            </a:r>
            <a:endParaRPr lang="en-US" dirty="0" smtClean="0"/>
          </a:p>
          <a:p>
            <a:r>
              <a:rPr lang="pl-PL" dirty="0" smtClean="0"/>
              <a:t>Śledzenie zamówienia</a:t>
            </a:r>
            <a:endParaRPr lang="en-US" dirty="0" smtClean="0"/>
          </a:p>
          <a:p>
            <a:pPr lvl="1"/>
            <a:r>
              <a:rPr lang="pl-PL" dirty="0" smtClean="0"/>
              <a:t>Czy dostawy są terminowe</a:t>
            </a:r>
            <a:r>
              <a:rPr lang="en-US" dirty="0" smtClean="0"/>
              <a:t>?</a:t>
            </a:r>
          </a:p>
          <a:p>
            <a:pPr lvl="1"/>
            <a:r>
              <a:rPr lang="pl-PL" dirty="0" smtClean="0"/>
              <a:t>Czy towar dociera nieuszkodzony</a:t>
            </a:r>
            <a:r>
              <a:rPr lang="en-US" dirty="0" smtClean="0"/>
              <a:t>?</a:t>
            </a:r>
          </a:p>
          <a:p>
            <a:pPr lvl="1"/>
            <a:r>
              <a:rPr lang="pl-PL" dirty="0" smtClean="0"/>
              <a:t>Czy dostarczono odpowiednie ilości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8C4FB19-FAB2-446F-80DF-C690855E82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0C97FC-5D11-4725-81C2-7D2195E6922B}">
  <ds:schemaRefs>
    <ds:schemaRef ds:uri="http://schemas.microsoft.com/office/2006/metadata/properties"/>
    <ds:schemaRef ds:uri="http://schemas.microsoft.com/office/infopath/2007/PartnerControls"/>
    <ds:schemaRef ds:uri="ae823f7d-069f-4daa-af24-280720d75287"/>
  </ds:schemaRefs>
</ds:datastoreItem>
</file>

<file path=customXml/itemProps3.xml><?xml version="1.0" encoding="utf-8"?>
<ds:datastoreItem xmlns:ds="http://schemas.openxmlformats.org/officeDocument/2006/customXml" ds:itemID="{3EBE21A0-5C47-4E1F-9A34-916F2FF9DB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145</Words>
  <Application>Microsoft Office PowerPoint</Application>
  <PresentationFormat>Pokaz na ekranie (4:3)</PresentationFormat>
  <Paragraphs>45</Paragraphs>
  <Slides>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1</vt:i4>
      </vt:variant>
      <vt:variant>
        <vt:lpstr>Motyw</vt:lpstr>
      </vt:variant>
      <vt:variant>
        <vt:i4>8</vt:i4>
      </vt:variant>
      <vt:variant>
        <vt:lpstr>Tytuły slajdów</vt:lpstr>
      </vt:variant>
      <vt:variant>
        <vt:i4>8</vt:i4>
      </vt:variant>
    </vt:vector>
  </HeadingPairs>
  <TitlesOfParts>
    <vt:vector size="17" baseType="lpstr">
      <vt:lpstr>Calibri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Podróże handlowe</vt:lpstr>
      <vt:lpstr>Przegląd</vt:lpstr>
      <vt:lpstr>Przygotowanie do podróży handlowej</vt:lpstr>
      <vt:lpstr>Podróże międzynarodowe</vt:lpstr>
      <vt:lpstr>Spotkanie z klientem</vt:lpstr>
      <vt:lpstr>Wybór towarów</vt:lpstr>
      <vt:lpstr>Finalizowanie umowy</vt:lpstr>
      <vt:lpstr>Kontrola zamówienia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Podróże handlowe</dc:title>
  <cp:lastModifiedBy>Sidney Higa</cp:lastModifiedBy>
  <cp:revision>6</cp:revision>
  <dcterms:created xsi:type="dcterms:W3CDTF">2012-11-01T21:37:11Z</dcterms:created>
  <dcterms:modified xsi:type="dcterms:W3CDTF">2013-03-05T07:57:29Z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