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56" r:id="rId4"/>
  </p:sldMasterIdLst>
  <p:notesMasterIdLst>
    <p:notesMasterId r:id="rId14"/>
  </p:notesMasterIdLst>
  <p:handoutMasterIdLst>
    <p:handoutMasterId r:id="rId15"/>
  </p:handout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2495" autoAdjust="0"/>
    <p:restoredTop sz="87690" autoAdjust="0"/>
  </p:normalViewPr>
  <p:slideViewPr>
    <p:cSldViewPr>
      <p:cViewPr varScale="1">
        <p:scale>
          <a:sx n="86" d="100"/>
          <a:sy n="86" d="100"/>
        </p:scale>
        <p:origin x="78" y="1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86A476FC-4EC1-4AA0-B5AD-40AB07A1935D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E3ECD38E-D9A4-4F4D-A6FB-6D812D0222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18933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A3B448A1-1298-46C9-A73E-B5010B5F916C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84C78DC-442F-43C7-8143-84875167E0F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58309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8F644849-EF15-4769-A55A-CA215BDD584B}" type="datetimeFigureOut">
              <a:rPr lang="en-US" smtClean="0"/>
              <a:pPr/>
              <a:t>3/5/2013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DED10906-F8CD-4165-AEA2-F6A34C5BD9D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  <p:sldLayoutId id="2147483658" r:id="rId2"/>
    <p:sldLayoutId id="2147483659" r:id="rId3"/>
    <p:sldLayoutId id="2147483660" r:id="rId4"/>
    <p:sldLayoutId id="2147483661" r:id="rId5"/>
    <p:sldLayoutId id="2147483662" r:id="rId6"/>
    <p:sldLayoutId id="2147483663" r:id="rId7"/>
    <p:sldLayoutId id="2147483664" r:id="rId8"/>
    <p:sldLayoutId id="2147483665" r:id="rId9"/>
    <p:sldLayoutId id="2147483666" r:id="rId10"/>
    <p:sldLayoutId id="2147483667" r:id="rId11"/>
    <p:sldLayoutId id="2147483668" r:id="rId12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smtClean="0"/>
              <a:t>Podróże </a:t>
            </a:r>
            <a:r>
              <a:rPr lang="pl-PL" smtClean="0"/>
              <a:t>handlowe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kern="1200" dirty="0" smtClean="0">
                <a:solidFill>
                  <a:schemeClr val="tx1">
                    <a:tint val="75000"/>
                  </a:schemeClr>
                </a:solidFill>
              </a:rPr>
              <a:t>Zapewnienie dobrych wyników</a:t>
            </a:r>
            <a:endParaRPr lang="en-US" kern="1200" dirty="0">
              <a:solidFill>
                <a:schemeClr val="tx1">
                  <a:tint val="75000"/>
                </a:schemeClr>
              </a:solidFill>
            </a:endParaRPr>
          </a:p>
          <a:p>
            <a:r>
              <a:rPr lang="en-US" kern="1200" dirty="0">
                <a:solidFill>
                  <a:schemeClr val="tx1">
                    <a:tint val="75000"/>
                  </a:schemeClr>
                </a:solidFill>
              </a:rPr>
              <a:t>Judy Lew, </a:t>
            </a:r>
            <a:r>
              <a:rPr lang="pl-PL" kern="1200" dirty="0" smtClean="0">
                <a:solidFill>
                  <a:schemeClr val="tx1">
                    <a:tint val="75000"/>
                  </a:schemeClr>
                </a:solidFill>
              </a:rPr>
              <a:t>Menedżer zakupów</a:t>
            </a:r>
            <a:endParaRPr lang="en-US" kern="1200" dirty="0">
              <a:solidFill>
                <a:schemeClr val="tx1">
                  <a:tint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przegląd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/>
              <a:t>Przygotowanie do podróży handlowej</a:t>
            </a:r>
          </a:p>
          <a:p>
            <a:r>
              <a:rPr lang="pl-PL" dirty="0"/>
              <a:t>Podróże międzynarodowe</a:t>
            </a:r>
          </a:p>
          <a:p>
            <a:r>
              <a:rPr lang="pl-PL" dirty="0"/>
              <a:t>Spotkania z klientami</a:t>
            </a:r>
          </a:p>
          <a:p>
            <a:r>
              <a:rPr lang="pl-PL" dirty="0"/>
              <a:t>Wybór towarów</a:t>
            </a:r>
          </a:p>
          <a:p>
            <a:r>
              <a:rPr lang="pl-PL" dirty="0"/>
              <a:t>Finalizowanie umowy</a:t>
            </a:r>
          </a:p>
          <a:p>
            <a:r>
              <a:rPr lang="pl-PL" dirty="0"/>
              <a:t>Kontrola zamówienia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Przygotowanie do podróży</a:t>
            </a:r>
            <a:endParaRPr lang="pl-PL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pl-PL" dirty="0" smtClean="0"/>
              <a:t>Czego potrzebujesz</a:t>
            </a:r>
          </a:p>
          <a:p>
            <a:pPr lvl="1"/>
            <a:r>
              <a:rPr lang="pl-PL" dirty="0" smtClean="0"/>
              <a:t>Informacje o klientach</a:t>
            </a:r>
          </a:p>
          <a:p>
            <a:pPr lvl="1"/>
            <a:r>
              <a:rPr lang="pl-PL" dirty="0" smtClean="0"/>
              <a:t>Informacje o bieżących trendach</a:t>
            </a:r>
          </a:p>
          <a:p>
            <a:r>
              <a:rPr lang="pl-PL" dirty="0" smtClean="0"/>
              <a:t>Przygotowanie spotkań</a:t>
            </a:r>
          </a:p>
          <a:p>
            <a:r>
              <a:rPr lang="pl-PL" dirty="0" smtClean="0"/>
              <a:t>Zaplanowanie podróży</a:t>
            </a:r>
          </a:p>
          <a:p>
            <a:r>
              <a:rPr lang="pl-PL" dirty="0" smtClean="0"/>
              <a:t>Przeczytanie Podręcznika handlowca</a:t>
            </a:r>
          </a:p>
          <a:p>
            <a:r>
              <a:rPr lang="pl-PL" dirty="0" smtClean="0"/>
              <a:t>Spakowanie potrzebnych rzeczy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Podróże międzynarodowe</a:t>
            </a:r>
            <a:endParaRPr lang="pl-PL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 smtClean="0"/>
              <a:t>Poznanie kultury</a:t>
            </a:r>
          </a:p>
          <a:p>
            <a:r>
              <a:rPr lang="pl-PL" dirty="0" smtClean="0"/>
              <a:t>Przeczytanie najnowszych poradników</a:t>
            </a:r>
          </a:p>
          <a:p>
            <a:r>
              <a:rPr lang="pl-PL" dirty="0" smtClean="0"/>
              <a:t>Sprawdzenie paszportu</a:t>
            </a:r>
          </a:p>
          <a:p>
            <a:r>
              <a:rPr lang="pl-PL" dirty="0" smtClean="0"/>
              <a:t>Aktualizacja szczepień</a:t>
            </a:r>
            <a:endParaRPr lang="pl-P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Spotkania z klientami</a:t>
            </a:r>
            <a:endParaRPr lang="pl-PL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 smtClean="0"/>
              <a:t>Odpowiednie zaprezentowanie się</a:t>
            </a:r>
          </a:p>
          <a:p>
            <a:r>
              <a:rPr lang="pl-PL" dirty="0" smtClean="0"/>
              <a:t>Odpowiedni ubiór</a:t>
            </a:r>
          </a:p>
          <a:p>
            <a:r>
              <a:rPr lang="pl-PL" dirty="0" smtClean="0"/>
              <a:t>Budowanie dobrych relacji</a:t>
            </a:r>
            <a:endParaRPr lang="pl-P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Wybór towarów</a:t>
            </a:r>
            <a:endParaRPr lang="pl-PL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 smtClean="0"/>
              <a:t>Czy jest dostępny?</a:t>
            </a:r>
          </a:p>
          <a:p>
            <a:r>
              <a:rPr lang="pl-PL" dirty="0" smtClean="0"/>
              <a:t>Czy jest dobrej jakości?</a:t>
            </a:r>
          </a:p>
          <a:p>
            <a:r>
              <a:rPr lang="pl-PL" dirty="0" smtClean="0"/>
              <a:t>Jaki jest okres produkcji?</a:t>
            </a:r>
          </a:p>
          <a:p>
            <a:r>
              <a:rPr lang="pl-PL" dirty="0" smtClean="0"/>
              <a:t>Jaki jest poziom zysku?</a:t>
            </a:r>
            <a:endParaRPr lang="pl-P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Finalizowanie umowy</a:t>
            </a:r>
            <a:endParaRPr lang="pl-PL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 smtClean="0"/>
              <a:t>Negocjowanie terminów</a:t>
            </a:r>
          </a:p>
          <a:p>
            <a:r>
              <a:rPr lang="pl-PL" dirty="0" smtClean="0"/>
              <a:t>Wspólne ustalenie harmonogramu</a:t>
            </a:r>
          </a:p>
          <a:p>
            <a:r>
              <a:rPr lang="pl-PL" dirty="0" smtClean="0"/>
              <a:t>Podpisanie odpowiednich kontraktów</a:t>
            </a:r>
            <a:endParaRPr lang="pl-PL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Kontrola zamówienia</a:t>
            </a:r>
            <a:endParaRPr lang="pl-PL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pl-PL" dirty="0" smtClean="0"/>
              <a:t>Załatwianie formalności</a:t>
            </a:r>
          </a:p>
          <a:p>
            <a:r>
              <a:rPr lang="pl-PL" dirty="0" smtClean="0"/>
              <a:t>Pozostawanie w kontakcie z klientami</a:t>
            </a:r>
          </a:p>
          <a:p>
            <a:r>
              <a:rPr lang="pl-PL" dirty="0" smtClean="0"/>
              <a:t>Śledzenie zamówienia</a:t>
            </a:r>
          </a:p>
          <a:p>
            <a:pPr lvl="1"/>
            <a:r>
              <a:rPr lang="pl-PL" dirty="0" smtClean="0"/>
              <a:t>Czy dostawy są terminowe?</a:t>
            </a:r>
          </a:p>
          <a:p>
            <a:pPr lvl="1"/>
            <a:r>
              <a:rPr lang="pl-PL" dirty="0" smtClean="0"/>
              <a:t>Czy towar dociera nieuszkodzony?</a:t>
            </a:r>
          </a:p>
          <a:p>
            <a:pPr lvl="1"/>
            <a:r>
              <a:rPr lang="pl-PL" dirty="0" smtClean="0"/>
              <a:t>Czy dostarczono odpowiednie ilości?</a:t>
            </a:r>
            <a:endParaRPr lang="pl-PL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Podsumowanie</a:t>
            </a:r>
            <a:endParaRPr lang="pl-PL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pl-PL" dirty="0" smtClean="0"/>
              <a:t>Podróż handlowa jest dobrą inwestycją tylko, jeśli prowadzi do długotrwałych relacji podtrzymywanych przez sprzedającego i kupującego. </a:t>
            </a:r>
          </a:p>
          <a:p>
            <a:pPr>
              <a:spcBef>
                <a:spcPts val="768"/>
              </a:spcBef>
            </a:pPr>
            <a:r>
              <a:rPr lang="pl-PL" dirty="0" smtClean="0"/>
              <a:t>Nasze relacje ze sprzedawcami mają krytyczne znaczenie dla naszej reputacji w przypadku wyjątkowych produktów o przystępnej cenie.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06667077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uyingTripsD" id="{E40A73AD-4AB1-4C30-B9F5-44068CD4D645}" vid="{4C6E0542-63D6-421B-A2FB-9F373F6539F8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>
  <documentManagement>
    <Stage xmlns="ae823f7d-069f-4daa-af24-280720d75287" xsi:nil="true"/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D178F658795BA48AB8825B4BEF45220" ma:contentTypeVersion="1" ma:contentTypeDescription="Create a new document." ma:contentTypeScope="" ma:versionID="b227381dafdcc536db785a9e70529fd1">
  <xsd:schema xmlns:xsd="http://www.w3.org/2001/XMLSchema" xmlns:xs="http://www.w3.org/2001/XMLSchema" xmlns:p="http://schemas.microsoft.com/office/2006/metadata/properties" xmlns:ns2="ae823f7d-069f-4daa-af24-280720d75287" targetNamespace="http://schemas.microsoft.com/office/2006/metadata/properties" ma:root="true" ma:fieldsID="e4d79b7d7d44ae6936571e674a62052f" ns2:_="">
    <xsd:import namespace="ae823f7d-069f-4daa-af24-280720d75287"/>
    <xsd:element name="properties">
      <xsd:complexType>
        <xsd:sequence>
          <xsd:element name="documentManagement">
            <xsd:complexType>
              <xsd:all>
                <xsd:element ref="ns2:Stag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e823f7d-069f-4daa-af24-280720d75287" elementFormDefault="qualified">
    <xsd:import namespace="http://schemas.microsoft.com/office/2006/documentManagement/types"/>
    <xsd:import namespace="http://schemas.microsoft.com/office/infopath/2007/PartnerControls"/>
    <xsd:element name="Stage" ma:index="8" nillable="true" ma:displayName="Stage" ma:format="Dropdown" ma:internalName="Stage">
      <xsd:simpleType>
        <xsd:union memberTypes="dms:Text">
          <xsd:simpleType>
            <xsd:restriction base="dms:Choice">
              <xsd:enumeration value="Content review"/>
              <xsd:enumeration value="Tech Review"/>
              <xsd:enumeration value="CE1"/>
              <xsd:enumeration value="Indexing"/>
              <xsd:enumeration value="AU doc review"/>
              <xsd:enumeration value="CE2/doc prep"/>
              <xsd:enumeration value="Gfx/Layout 1"/>
              <xsd:enumeration value="Au PDF review"/>
              <xsd:enumeration value="Layout 2"/>
              <xsd:enumeration value="Proof 1"/>
              <xsd:enumeration value="Nearly final layout"/>
              <xsd:enumeration value="Proof cx"/>
              <xsd:enumeration value="Page turning"/>
              <xsd:enumeration value="Really final layout"/>
              <xsd:enumeration value="Preflight"/>
              <xsd:enumeration value="Final"/>
            </xsd:restriction>
          </xsd:simpleType>
        </xsd:un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7E58A0CD-37EF-44EF-B76C-CE93D6DF4483}">
  <ds:schemaRefs>
    <ds:schemaRef ds:uri="http://schemas.microsoft.com/office/2006/metadata/properties"/>
    <ds:schemaRef ds:uri="ae823f7d-069f-4daa-af24-280720d75287"/>
  </ds:schemaRefs>
</ds:datastoreItem>
</file>

<file path=customXml/itemProps2.xml><?xml version="1.0" encoding="utf-8"?>
<ds:datastoreItem xmlns:ds="http://schemas.openxmlformats.org/officeDocument/2006/customXml" ds:itemID="{DFE47275-1248-4227-960A-B0697C6E6FB2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6EF6E21F-861B-456F-8FE2-1C77F7C2CF2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e823f7d-069f-4daa-af24-280720d7528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TripsA</Template>
  <TotalTime>0</TotalTime>
  <Words>164</Words>
  <Application>Microsoft Office PowerPoint</Application>
  <PresentationFormat>Pokaz na ekranie (4:3)</PresentationFormat>
  <Paragraphs>46</Paragraphs>
  <Slides>9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9</vt:i4>
      </vt:variant>
    </vt:vector>
  </HeadingPairs>
  <TitlesOfParts>
    <vt:vector size="14" baseType="lpstr">
      <vt:lpstr>Calibri</vt:lpstr>
      <vt:lpstr>Century Schoolbook</vt:lpstr>
      <vt:lpstr>Wingdings</vt:lpstr>
      <vt:lpstr>Wingdings 2</vt:lpstr>
      <vt:lpstr>Oriel</vt:lpstr>
      <vt:lpstr>Podróże handlowe</vt:lpstr>
      <vt:lpstr>przegląd</vt:lpstr>
      <vt:lpstr>Przygotowanie do podróży</vt:lpstr>
      <vt:lpstr>Podróże międzynarodowe</vt:lpstr>
      <vt:lpstr>Spotkania z klientami</vt:lpstr>
      <vt:lpstr>Wybór towarów</vt:lpstr>
      <vt:lpstr>Finalizowanie umowy</vt:lpstr>
      <vt:lpstr>Kontrola zamówienia</vt:lpstr>
      <vt:lpstr>Podsumowanie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2012-11-09T23:29:38Z</dcterms:created>
  <dcterms:modified xsi:type="dcterms:W3CDTF">2013-03-05T08:02:11Z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0x010100ED178F658795BA48AB8825B4BEF45220</vt:lpwstr>
  </property>
</Properties>
</file>

<file path=docProps/thumbnail.jpeg>
</file>