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60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4590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755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x-none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Spotkanie </a:t>
            </a:r>
            <a:r>
              <a:rPr lang="pl-PL" altLang="x-none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firmowe</a:t>
            </a:r>
            <a:endParaRPr lang="pl-PL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10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pl-PL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Podsumowanie kluczowych osiągnięć</a:t>
            </a:r>
          </a:p>
          <a:p>
            <a:r>
              <a:rPr lang="pl-PL" altLang="x-none" dirty="0" smtClean="0"/>
              <a:t>Przypomnienie najważniejszych celów</a:t>
            </a:r>
          </a:p>
          <a:p>
            <a:r>
              <a:rPr lang="pl-PL" altLang="x-none" dirty="0" smtClean="0"/>
              <a:t>Podziękowania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11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sz="2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2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3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4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l-PL" altLang="x-none" dirty="0" smtClean="0"/>
              <a:t>Przegląd zmian</a:t>
            </a:r>
          </a:p>
          <a:p>
            <a:r>
              <a:rPr lang="pl-PL" altLang="x-none" dirty="0" smtClean="0"/>
              <a:t>Przedstawienie nowych menedżerów</a:t>
            </a:r>
          </a:p>
          <a:p>
            <a:r>
              <a:rPr lang="pl-PL" altLang="x-none" dirty="0" smtClean="0"/>
              <a:t>Zmiany do wprowadzenia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pl-PL" altLang="x-none" smtClean="0"/>
              <a:pPr/>
              <a:t>5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firmy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6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7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8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pl-PL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</a:p>
          <a:p>
            <a:r>
              <a:rPr lang="pl-PL" altLang="x-none" dirty="0" smtClean="0"/>
              <a:t>Wyniki</a:t>
            </a:r>
            <a:endParaRPr lang="pl-PL" altLang="x-non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pl-PL" altLang="x-none" smtClean="0"/>
              <a:pPr/>
              <a:t>9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_start [Read-Only]" id="{85C7D2FB-45F3-4EB3-90E0-589629B948E0}" vid="{1038AFC3-1A7F-4F16-9CB2-4D65B7F81E0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>AU Review</Stag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B819FB-9154-403B-A392-7FF8E374AEA4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61F9BA0F-D3DD-40A8-92CE-6E2E5B5876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A60EC7-EC0E-46FC-955F-B62825E1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MeetingA</Template>
  <TotalTime>10</TotalTime>
  <Words>136</Words>
  <Application>Microsoft Office PowerPoint</Application>
  <PresentationFormat>Pokaz na ekranie (4:3)</PresentationFormat>
  <Paragraphs>58</Paragraphs>
  <Slides>11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 2</vt:lpstr>
      <vt:lpstr>Flow</vt:lpstr>
      <vt:lpstr>Spotkanie firmowe</vt:lpstr>
      <vt:lpstr>Agenda</vt:lpstr>
      <vt:lpstr>Przegląd najważniejszych zadań</vt:lpstr>
      <vt:lpstr>Jak pracowaliśmy?</vt:lpstr>
      <vt:lpstr>Przegląd organizacyjny</vt:lpstr>
      <vt:lpstr>Główne problemy firmy</vt:lpstr>
      <vt:lpstr>Ocena postępów</vt:lpstr>
      <vt:lpstr>Główne obszary wydatków</vt:lpstr>
      <vt:lpstr>Załoga</vt:lpstr>
      <vt:lpstr>Cele na rok przyszły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Joyce</dc:creator>
  <cp:lastModifiedBy>Sidney Higa</cp:lastModifiedBy>
  <cp:revision>8</cp:revision>
  <cp:lastPrinted>1601-01-01T00:00:00Z</cp:lastPrinted>
  <dcterms:created xsi:type="dcterms:W3CDTF">2012-11-11T00:02:29Z</dcterms:created>
  <dcterms:modified xsi:type="dcterms:W3CDTF">2013-03-05T08:04:19Z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0x010100ED178F658795BA48AB8825B4BEF45220</vt:lpwstr>
  </property>
</Properties>
</file>