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786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89454" autoAdjust="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6237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altLang="x-non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1.xls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 altLang="x-none" smtClean="0"/>
              <a:t>Spotkanie </a:t>
            </a:r>
            <a:r>
              <a:rPr lang="pl-PL" altLang="x-none" dirty="0" smtClean="0"/>
              <a:t>firmowe</a:t>
            </a:r>
            <a:endParaRPr lang="pl-PL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altLang="x-none" dirty="0" smtClean="0"/>
              <a:t>Florian Stiller</a:t>
            </a:r>
            <a:endParaRPr lang="pl-PL" dirty="0" smtClean="0"/>
          </a:p>
          <a:p>
            <a:endParaRPr lang="pl-PL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Załoga</a:t>
            </a:r>
            <a:endParaRPr lang="pl-PL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Cele</a:t>
            </a:r>
          </a:p>
          <a:p>
            <a:r>
              <a:rPr lang="pl-PL" altLang="x-none" dirty="0" smtClean="0"/>
              <a:t>Wyniki</a:t>
            </a:r>
            <a:endParaRPr lang="pl-PL" alt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10</a:t>
            </a:fld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Cele na rok przyszły</a:t>
            </a:r>
            <a:endParaRPr lang="pl-PL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Przedsięwzięcia strategiczne</a:t>
            </a:r>
          </a:p>
          <a:p>
            <a:r>
              <a:rPr lang="pl-PL" altLang="x-none" dirty="0" smtClean="0"/>
              <a:t>Cele finansowe</a:t>
            </a:r>
          </a:p>
          <a:p>
            <a:r>
              <a:rPr lang="pl-PL" altLang="x-none" dirty="0" smtClean="0"/>
              <a:t>Inne kluczowe zadania</a:t>
            </a:r>
            <a:endParaRPr lang="pl-PL" alt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11</a:t>
            </a:fld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Podsumowanie</a:t>
            </a:r>
            <a:endParaRPr lang="pl-PL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Podsumowanie kluczowych osiągnięć</a:t>
            </a:r>
          </a:p>
          <a:p>
            <a:r>
              <a:rPr lang="pl-PL" altLang="x-none" dirty="0" smtClean="0"/>
              <a:t>Przypomnienie najważniejszych celów</a:t>
            </a:r>
          </a:p>
          <a:p>
            <a:r>
              <a:rPr lang="pl-PL" altLang="x-none" dirty="0" smtClean="0"/>
              <a:t>Podziękowania</a:t>
            </a:r>
            <a:endParaRPr lang="pl-PL" alt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12</a:t>
            </a:fld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Agenda</a:t>
            </a:r>
            <a:endParaRPr lang="pl-PL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</a:p>
          <a:p>
            <a:r>
              <a:rPr lang="pl-PL" altLang="x-none" dirty="0" smtClean="0"/>
              <a:t>Jak pracowaliśmy?</a:t>
            </a:r>
          </a:p>
          <a:p>
            <a:r>
              <a:rPr lang="pl-PL" altLang="x-none" dirty="0" smtClean="0"/>
              <a:t>Przegląd organizacyjny</a:t>
            </a:r>
          </a:p>
          <a:p>
            <a:r>
              <a:rPr lang="pl-PL" altLang="x-none" dirty="0" smtClean="0"/>
              <a:t>Główne problemy firmy</a:t>
            </a:r>
          </a:p>
          <a:p>
            <a:r>
              <a:rPr lang="pl-PL" altLang="x-none" dirty="0" smtClean="0"/>
              <a:t>Ocena postępów</a:t>
            </a:r>
          </a:p>
          <a:p>
            <a:r>
              <a:rPr lang="pl-PL" altLang="x-none" dirty="0" smtClean="0"/>
              <a:t>Główne obszary wydatków</a:t>
            </a:r>
          </a:p>
          <a:p>
            <a:r>
              <a:rPr lang="pl-PL" altLang="x-none" dirty="0" smtClean="0"/>
              <a:t>Załoga</a:t>
            </a:r>
          </a:p>
          <a:p>
            <a:r>
              <a:rPr lang="pl-PL" altLang="x-none" dirty="0" smtClean="0"/>
              <a:t>Cele na rok przyszły</a:t>
            </a:r>
            <a:endParaRPr lang="pl-PL" alt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2</a:t>
            </a:fld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  <a:endParaRPr lang="pl-PL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Co sprawia, że nasza firma jest wyjątkowa</a:t>
            </a:r>
          </a:p>
          <a:p>
            <a:r>
              <a:rPr lang="pl-PL" altLang="x-none" dirty="0" smtClean="0"/>
              <a:t>Dlaczego odnosimy sukcesy</a:t>
            </a:r>
          </a:p>
          <a:p>
            <a:r>
              <a:rPr lang="pl-PL" altLang="x-none" dirty="0" smtClean="0"/>
              <a:t>Nasza wspólna wizja</a:t>
            </a:r>
          </a:p>
          <a:p>
            <a:r>
              <a:rPr lang="pl-PL" altLang="x-none" dirty="0" smtClean="0"/>
              <a:t>Główne przedsięwzięcia w ubiegłym roku</a:t>
            </a:r>
            <a:endParaRPr lang="pl-PL" alt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3</a:t>
            </a:fld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Jak pracowaliśmy?</a:t>
            </a:r>
            <a:endParaRPr lang="pl-PL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Szefowie działów przestawiają przegląd wydajności w odniesieniu do celów</a:t>
            </a:r>
            <a:endParaRPr lang="pl-PL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4</a:t>
            </a:fld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organizacyjny</a:t>
            </a:r>
            <a:endParaRPr lang="pl-PL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16562643"/>
              </p:ext>
            </p:extLst>
          </p:nvPr>
        </p:nvGraphicFramePr>
        <p:xfrm>
          <a:off x="609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5</a:t>
            </a:fld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Główne problemy firm</a:t>
            </a:r>
            <a:endParaRPr lang="pl-PL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Zewnętrzne wymogi branżowe</a:t>
            </a:r>
          </a:p>
          <a:p>
            <a:r>
              <a:rPr lang="pl-PL" altLang="x-none" dirty="0" smtClean="0"/>
              <a:t>Problemy klientów zewnętrznych</a:t>
            </a:r>
          </a:p>
          <a:p>
            <a:r>
              <a:rPr lang="pl-PL" altLang="x-none" dirty="0" smtClean="0"/>
              <a:t>Ważne problemy wewnętrzne</a:t>
            </a:r>
            <a:endParaRPr lang="pl-PL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6</a:t>
            </a:fld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Ocena postępów</a:t>
            </a:r>
            <a:endParaRPr lang="pl-PL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Finanse</a:t>
            </a:r>
          </a:p>
          <a:p>
            <a:r>
              <a:rPr lang="pl-PL" altLang="x-none" dirty="0" smtClean="0"/>
              <a:t>Konkurencyjność</a:t>
            </a:r>
          </a:p>
          <a:p>
            <a:r>
              <a:rPr lang="pl-PL" altLang="x-none" dirty="0" smtClean="0"/>
              <a:t>Utrzymanie klientów</a:t>
            </a:r>
            <a:endParaRPr lang="pl-PL" alt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7</a:t>
            </a:fld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Główne obszary wydatków</a:t>
            </a:r>
            <a:endParaRPr lang="pl-PL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R&amp;D</a:t>
            </a:r>
          </a:p>
          <a:p>
            <a:r>
              <a:rPr lang="pl-PL" altLang="x-none" dirty="0" smtClean="0"/>
              <a:t>Wymiana sprzętu</a:t>
            </a:r>
          </a:p>
          <a:p>
            <a:r>
              <a:rPr lang="pl-PL" altLang="x-none" dirty="0" smtClean="0"/>
              <a:t>Sprzedaż i marketing</a:t>
            </a:r>
          </a:p>
          <a:p>
            <a:r>
              <a:rPr lang="pl-PL" altLang="x-none" dirty="0" smtClean="0"/>
              <a:t>Ogólne i administracja</a:t>
            </a:r>
          </a:p>
          <a:p>
            <a:r>
              <a:rPr lang="pl-PL" altLang="x-none" dirty="0" smtClean="0"/>
              <a:t>Obszary usprawnione</a:t>
            </a:r>
          </a:p>
          <a:p>
            <a:r>
              <a:rPr lang="pl-PL" altLang="x-none" dirty="0" smtClean="0"/>
              <a:t>Obszary wymagające uwagi/ostrożności</a:t>
            </a:r>
            <a:endParaRPr lang="pl-PL" alt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8</a:t>
            </a:fld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Wymiana sprzętu</a:t>
            </a:r>
            <a:endParaRPr lang="pl-PL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381110"/>
              </p:ext>
            </p:extLst>
          </p:nvPr>
        </p:nvGraphicFramePr>
        <p:xfrm>
          <a:off x="2286000" y="2362200"/>
          <a:ext cx="4465638" cy="309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Arkusz" r:id="rId3" imgW="2209960" imgH="1533591" progId="Excel.Sheet.12">
                  <p:embed/>
                </p:oleObj>
              </mc:Choice>
              <mc:Fallback>
                <p:oleObj name="Arkusz" r:id="rId3" imgW="2209960" imgH="153359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0" y="2362200"/>
                        <a:ext cx="4465638" cy="309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13799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1">
      <a:dk1>
        <a:sysClr val="windowText" lastClr="000000"/>
      </a:dk1>
      <a:lt1>
        <a:sysClr val="window" lastClr="FFFFFF"/>
      </a:lt1>
      <a:dk2>
        <a:srgbClr val="CEB966"/>
      </a:dk2>
      <a:lt2>
        <a:srgbClr val="C9C2D1"/>
      </a:lt2>
      <a:accent1>
        <a:srgbClr val="69676D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ingC" id="{5BDA6F27-03B9-47D3-8ADE-6AB1AD154989}" vid="{109DE224-5430-4C08-9C98-13F269B11CE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A0165D-860B-4D5A-ACFA-195BA612A2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0D9101-DA78-4B15-A648-4CB0C2799E8C}">
  <ds:schemaRefs>
    <ds:schemaRef ds:uri="http://schemas.microsoft.com/office/2006/metadata/properties"/>
    <ds:schemaRef ds:uri="ae823f7d-069f-4daa-af24-280720d75287"/>
  </ds:schemaRefs>
</ds:datastoreItem>
</file>

<file path=customXml/itemProps3.xml><?xml version="1.0" encoding="utf-8"?>
<ds:datastoreItem xmlns:ds="http://schemas.openxmlformats.org/officeDocument/2006/customXml" ds:itemID="{517DF446-A867-4D55-984D-995F64FCD9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JulyMeeting</Template>
  <TotalTime>11</TotalTime>
  <Words>149</Words>
  <Application>Microsoft Office PowerPoint</Application>
  <PresentationFormat>Pokaz na ekranie (4:3)</PresentationFormat>
  <Paragraphs>66</Paragraphs>
  <Slides>12</Slides>
  <Notes>1</Notes>
  <HiddenSlides>1</HiddenSlides>
  <MMClips>0</MMClips>
  <ScaleCrop>false</ScaleCrop>
  <HeadingPairs>
    <vt:vector size="8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20" baseType="lpstr">
      <vt:lpstr>Arial</vt:lpstr>
      <vt:lpstr>Calibri</vt:lpstr>
      <vt:lpstr>Georgia</vt:lpstr>
      <vt:lpstr>Impact</vt:lpstr>
      <vt:lpstr>Times New Roman</vt:lpstr>
      <vt:lpstr>Wingdings 2</vt:lpstr>
      <vt:lpstr>Urban</vt:lpstr>
      <vt:lpstr>Arkusz</vt:lpstr>
      <vt:lpstr>Spotkanie firmowe</vt:lpstr>
      <vt:lpstr>Agenda</vt:lpstr>
      <vt:lpstr>Przegląd najważniejszych zadań</vt:lpstr>
      <vt:lpstr>Jak pracowaliśmy?</vt:lpstr>
      <vt:lpstr>Przegląd organizacyjny</vt:lpstr>
      <vt:lpstr>Główne problemy firm</vt:lpstr>
      <vt:lpstr>Ocena postępów</vt:lpstr>
      <vt:lpstr>Główne obszary wydatków</vt:lpstr>
      <vt:lpstr>Wymiana sprzętu</vt:lpstr>
      <vt:lpstr>Załoga</vt:lpstr>
      <vt:lpstr>Cele na rok przyszły</vt:lpstr>
      <vt:lpstr>Podsumowanie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Spotkanie firmowe</dc:title>
  <cp:lastModifiedBy>Sidney Higa</cp:lastModifiedBy>
  <cp:revision>3</cp:revision>
  <cp:lastPrinted>1601-01-01T00:00:00Z</cp:lastPrinted>
  <dcterms:created xsi:type="dcterms:W3CDTF">2012-11-21T23:47:12Z</dcterms:created>
  <dcterms:modified xsi:type="dcterms:W3CDTF">2013-03-05T08:06:57Z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