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Oszczędzanie wody </a:t>
            </a:r>
            <a:r>
              <a:rPr lang="pl-PL" smtClean="0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Ekonomiczne rozwiązania dla regionów podgórskich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Tolerują zakresy temperatur</a:t>
            </a:r>
          </a:p>
          <a:p>
            <a:r>
              <a:rPr lang="pl-PL" dirty="0" smtClean="0"/>
              <a:t>Tolerują suszę</a:t>
            </a:r>
          </a:p>
          <a:p>
            <a:r>
              <a:rPr lang="pl-PL" dirty="0" smtClean="0"/>
              <a:t>Zapobieganie erozji</a:t>
            </a:r>
          </a:p>
          <a:p>
            <a:r>
              <a:rPr lang="pl-PL" dirty="0" smtClean="0"/>
              <a:t>Wspieranie naturalnego ekosystemu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Niewielkie wymagania pielęgnacyjne</a:t>
            </a:r>
          </a:p>
          <a:p>
            <a:r>
              <a:rPr lang="pl-PL" dirty="0" smtClean="0"/>
              <a:t>Odporność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&lt;pokaż zdjęcia&gt;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Wysokie temperatury</a:t>
            </a:r>
          </a:p>
          <a:p>
            <a:r>
              <a:rPr lang="pl-PL" dirty="0" smtClean="0"/>
              <a:t>Niskie temperatury</a:t>
            </a:r>
          </a:p>
          <a:p>
            <a:r>
              <a:rPr lang="pl-PL" dirty="0" smtClean="0"/>
              <a:t>Krótsze okresy wegetacji</a:t>
            </a:r>
          </a:p>
          <a:p>
            <a:r>
              <a:rPr lang="pl-PL" dirty="0" smtClean="0"/>
              <a:t>Wysuszające wiatry</a:t>
            </a:r>
          </a:p>
          <a:p>
            <a:r>
              <a:rPr lang="pl-PL" dirty="0" smtClean="0"/>
              <a:t>Powodzie/susze</a:t>
            </a:r>
          </a:p>
          <a:p>
            <a:r>
              <a:rPr lang="pl-PL" dirty="0" smtClean="0"/>
              <a:t>Gleba niskiej jakości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</a:p>
          <a:p>
            <a:r>
              <a:rPr lang="pl-PL" dirty="0" smtClean="0"/>
              <a:t>Stosowanie roślin odpornych na suszę</a:t>
            </a:r>
          </a:p>
          <a:p>
            <a:r>
              <a:rPr lang="pl-PL" dirty="0" smtClean="0"/>
              <a:t>Zasilanie gleby</a:t>
            </a:r>
          </a:p>
          <a:p>
            <a:r>
              <a:rPr lang="pl-PL" dirty="0" smtClean="0"/>
              <a:t>Rośliny rodzime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Sadzenie roślin zatrzymujących wodę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Środki organiczne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A_start [Read-Only]" id="{97F70E47-D502-4C02-9C18-7DAF18172E2C}" vid="{9B8AC9C4-185A-4C80-A55F-4B9AB96C3EA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E9771B-C5CF-4C9D-A15D-2A8DBA8BE4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065CC8-4FEB-4CD1-BFEA-DF9648DB8E3B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95ED2962-3BB5-46CE-8DB4-0B79335FF3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WaterLandscapingA</Template>
  <TotalTime>10</TotalTime>
  <Words>89</Words>
  <Application>Microsoft Office PowerPoint</Application>
  <PresentationFormat>Pokaz na ekranie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4" baseType="lpstr">
      <vt:lpstr>Century Gothic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Rośliny odporne na suszę</vt:lpstr>
      <vt:lpstr>Rośliny odporne na suszę</vt:lpstr>
      <vt:lpstr>Rośliny odporne na suszę</vt:lpstr>
      <vt:lpstr>Zasilanie gleby</vt:lpstr>
      <vt:lpstr>Rośliny rodzime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4</cp:revision>
  <dcterms:created xsi:type="dcterms:W3CDTF">2012-11-10T19:47:31Z</dcterms:created>
  <dcterms:modified xsi:type="dcterms:W3CDTF">2013-03-05T08:03:17Z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