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533" autoAdjust="0"/>
  </p:normalViewPr>
  <p:slideViewPr>
    <p:cSldViewPr>
      <p:cViewPr varScale="1">
        <p:scale>
          <a:sx n="88" d="100"/>
          <a:sy n="88" d="100"/>
        </p:scale>
        <p:origin x="132" y="90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Naturalne </a:t>
            </a:r>
            <a:r>
              <a:rPr lang="pl-PL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ogrodnictwo</a:t>
            </a:r>
            <a:endParaRPr lang="pl-P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dirty="0" smtClean="0">
                <a:solidFill>
                  <a:schemeClr val="accent6">
                    <a:lumMod val="50000"/>
                  </a:schemeClr>
                </a:solidFill>
              </a:rPr>
              <a:t>Działanie w harmonii z otaczającym światem</a:t>
            </a:r>
            <a:endParaRPr lang="pl-P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600" dirty="0" smtClean="0">
                <a:solidFill>
                  <a:schemeClr val="accent6">
                    <a:lumMod val="50000"/>
                  </a:schemeClr>
                </a:solidFill>
              </a:rPr>
              <a:t>Kryteria</a:t>
            </a:r>
            <a:endParaRPr lang="pl-PL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Zachęcanie do zróżnicowania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Przyciągnie ptaków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Odpowiednie dla ziemi</a:t>
            </a:r>
          </a:p>
          <a:p>
            <a:r>
              <a:rPr lang="pl-PL" dirty="0" smtClean="0"/>
              <a:t>Odpowiednie dla klimatu</a:t>
            </a:r>
          </a:p>
          <a:p>
            <a:r>
              <a:rPr lang="pl-PL" smtClean="0"/>
              <a:t>Zrównoważenie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000" dirty="0" smtClean="0">
                <a:solidFill>
                  <a:schemeClr val="accent6">
                    <a:lumMod val="50000"/>
                  </a:schemeClr>
                </a:solidFill>
              </a:rPr>
              <a:t>Mieszkańcy ogrodów</a:t>
            </a:r>
            <a:endParaRPr lang="pl-PL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C" id="{29062351-B991-40E6-8447-606766D49908}" vid="{40DBE87D-DE70-4CCF-BD3C-0EA8BF95C0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4F2724-3CAB-4202-877C-DD822AECC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NaturalGardenB</Template>
  <TotalTime>1</TotalTime>
  <Words>26</Words>
  <Application>Microsoft Office PowerPoint</Application>
  <PresentationFormat>Pokaz na ekranie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Naturalne ogrodnictwo</vt:lpstr>
      <vt:lpstr>Kryteria</vt:lpstr>
      <vt:lpstr>Mieszkańcy ogrodów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Naturalne ogrodnictwo</dc:title>
  <dc:creator>Joyce Cox</dc:creator>
  <cp:lastModifiedBy>Sidney Higa</cp:lastModifiedBy>
  <cp:revision>5</cp:revision>
  <dcterms:created xsi:type="dcterms:W3CDTF">2012-11-22T19:41:23Z</dcterms:created>
  <dcterms:modified xsi:type="dcterms:W3CDTF">2013-03-05T08:09:09Z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