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  <p:sldId id="26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E836-8FC7-4896-96CD-B00D145C74EE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541BA-67B5-43E2-AB85-0C7DE7AC1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986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E836-8FC7-4896-96CD-B00D145C74EE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541BA-67B5-43E2-AB85-0C7DE7AC1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7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E836-8FC7-4896-96CD-B00D145C74EE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541BA-67B5-43E2-AB85-0C7DE7AC1ED0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60245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E836-8FC7-4896-96CD-B00D145C74EE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541BA-67B5-43E2-AB85-0C7DE7AC1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6650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E836-8FC7-4896-96CD-B00D145C74EE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541BA-67B5-43E2-AB85-0C7DE7AC1ED0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314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E836-8FC7-4896-96CD-B00D145C74EE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541BA-67B5-43E2-AB85-0C7DE7AC1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634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E836-8FC7-4896-96CD-B00D145C74EE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541BA-67B5-43E2-AB85-0C7DE7AC1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8409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E836-8FC7-4896-96CD-B00D145C74EE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541BA-67B5-43E2-AB85-0C7DE7AC1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276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E836-8FC7-4896-96CD-B00D145C74EE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541BA-67B5-43E2-AB85-0C7DE7AC1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0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E836-8FC7-4896-96CD-B00D145C74EE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541BA-67B5-43E2-AB85-0C7DE7AC1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987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E836-8FC7-4896-96CD-B00D145C74EE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541BA-67B5-43E2-AB85-0C7DE7AC1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923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E836-8FC7-4896-96CD-B00D145C74EE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541BA-67B5-43E2-AB85-0C7DE7AC1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09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E836-8FC7-4896-96CD-B00D145C74EE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541BA-67B5-43E2-AB85-0C7DE7AC1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275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E836-8FC7-4896-96CD-B00D145C74EE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541BA-67B5-43E2-AB85-0C7DE7AC1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873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E836-8FC7-4896-96CD-B00D145C74EE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541BA-67B5-43E2-AB85-0C7DE7AC1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755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E836-8FC7-4896-96CD-B00D145C74EE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541BA-67B5-43E2-AB85-0C7DE7AC1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041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EE836-8FC7-4896-96CD-B00D145C74EE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44541BA-67B5-43E2-AB85-0C7DE7AC1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061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Dyrygenci Orkiestry Symfonicznej w </a:t>
            </a:r>
            <a:r>
              <a:rPr lang="en-US" dirty="0" smtClean="0"/>
              <a:t>Walla Walla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9720246"/>
              </p:ext>
            </p:extLst>
          </p:nvPr>
        </p:nvGraphicFramePr>
        <p:xfrm>
          <a:off x="3441914" y="1345185"/>
          <a:ext cx="4687824" cy="507187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472627"/>
                <a:gridCol w="2215197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Edgar Fischer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1907-1922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Gottfried Herbst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1922-1923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Karel Havlicek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1923-1924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Alice Reynolds Fischer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1924-1934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Victor Johnson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1934-1936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Walter Wren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1936-1940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Frank Beezhold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1940-1941, 1942-45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Nelson O. Schreiber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1941-1942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William H. Bailey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1945-1969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Jose Rambaldi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1969-1976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R. Lee Friese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1977-1986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Cindy Egolf Sham-Rao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1986-1987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Yaacov Bergman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1987-</a:t>
                      </a:r>
                      <a:r>
                        <a:rPr lang="pl-PL" sz="1600" dirty="0" smtClean="0"/>
                        <a:t>obecnie</a:t>
                      </a:r>
                      <a:endParaRPr lang="en-US" sz="1600" dirty="0"/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5272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</a:t>
            </a:r>
            <a:r>
              <a:rPr lang="en-US" dirty="0" smtClean="0"/>
              <a:t> </a:t>
            </a:r>
            <a:r>
              <a:rPr lang="pl-PL" dirty="0" smtClean="0"/>
              <a:t>m</a:t>
            </a:r>
            <a:r>
              <a:rPr lang="en-US" dirty="0" err="1" smtClean="0"/>
              <a:t>aestro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err="1"/>
              <a:t>Yaacov</a:t>
            </a:r>
            <a:r>
              <a:rPr lang="en-US" sz="2000" dirty="0"/>
              <a:t> Bergman, </a:t>
            </a:r>
            <a:r>
              <a:rPr lang="pl-PL" sz="2000" dirty="0" smtClean="0"/>
              <a:t>dyrygent i dyrektor muzyczny, otrzymywał zwykle rzęsiste brawa i owacje na stojąco za jego interpretacje wysoce zróżnicowanego repertuaru i został uznanym na całym świecie niezwykle komunikatywnym muzykiem</a:t>
            </a:r>
            <a:r>
              <a:rPr lang="en-US" sz="2000" dirty="0" smtClean="0"/>
              <a:t>. </a:t>
            </a:r>
          </a:p>
          <a:p>
            <a:pPr marL="0" indent="0">
              <a:buNone/>
            </a:pPr>
            <a:r>
              <a:rPr lang="en-US" sz="2000" dirty="0" smtClean="0"/>
              <a:t>Maestro </a:t>
            </a:r>
            <a:r>
              <a:rPr lang="en-US" sz="2000" dirty="0"/>
              <a:t>Bergman </a:t>
            </a:r>
            <a:r>
              <a:rPr lang="pl-PL" sz="2000" dirty="0" smtClean="0"/>
              <a:t>jest dyrektorem muzycznym W</a:t>
            </a:r>
            <a:r>
              <a:rPr lang="en-US" sz="2000" dirty="0" err="1" smtClean="0"/>
              <a:t>alla</a:t>
            </a:r>
            <a:r>
              <a:rPr lang="en-US" sz="2000" dirty="0" smtClean="0"/>
              <a:t> Walla Symphony, </a:t>
            </a:r>
            <a:r>
              <a:rPr lang="pl-PL" sz="2000" dirty="0" smtClean="0"/>
              <a:t>dyrektorem muzycznym </a:t>
            </a:r>
            <a:r>
              <a:rPr lang="en-US" sz="2000" dirty="0" smtClean="0"/>
              <a:t>Portland Chamber Orchestra, </a:t>
            </a:r>
            <a:r>
              <a:rPr lang="pl-PL" sz="2000" dirty="0" smtClean="0"/>
              <a:t>a wcześniej był dyrektorem muzycznym</a:t>
            </a:r>
            <a:r>
              <a:rPr lang="en-US" sz="2000" dirty="0" smtClean="0"/>
              <a:t> Colorado Springs Symphony, New </a:t>
            </a:r>
            <a:r>
              <a:rPr lang="en-US" sz="2000" dirty="0"/>
              <a:t>York Heritage </a:t>
            </a:r>
            <a:r>
              <a:rPr lang="en-US" sz="2000" dirty="0" smtClean="0"/>
              <a:t>Chamber Orchestra </a:t>
            </a:r>
            <a:r>
              <a:rPr lang="pl-PL" sz="2000" dirty="0" smtClean="0"/>
              <a:t>oraz</a:t>
            </a:r>
            <a:r>
              <a:rPr lang="en-US" sz="2000" dirty="0" smtClean="0"/>
              <a:t> </a:t>
            </a:r>
            <a:r>
              <a:rPr lang="en-US" sz="2000" dirty="0"/>
              <a:t>92nd St. Y Symphonic Workshop Orchestra </a:t>
            </a:r>
            <a:r>
              <a:rPr lang="pl-PL" sz="2000" dirty="0" smtClean="0"/>
              <a:t>w</a:t>
            </a:r>
            <a:r>
              <a:rPr lang="en-US" sz="2000" dirty="0" smtClean="0"/>
              <a:t> </a:t>
            </a:r>
            <a:r>
              <a:rPr lang="pl-PL" sz="2000" dirty="0" smtClean="0"/>
              <a:t>Nowym Jorku</a:t>
            </a:r>
            <a:r>
              <a:rPr lang="en-US" sz="2000" dirty="0" smtClean="0"/>
              <a:t>. </a:t>
            </a:r>
            <a:r>
              <a:rPr lang="pl-PL" sz="2000" dirty="0" smtClean="0"/>
              <a:t>Jego wszechstronność doprowadziła do częstych występów gościnnych na całym świecie, gdzie dyrygował do repertuaru symfonicznego, operowego, oratoriów i muzyki pop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2811050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157</Words>
  <Application>Microsoft Office PowerPoint</Application>
  <PresentationFormat>Panoramiczny</PresentationFormat>
  <Paragraphs>30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Trebuchet MS</vt:lpstr>
      <vt:lpstr>Wingdings 3</vt:lpstr>
      <vt:lpstr>Facet</vt:lpstr>
      <vt:lpstr>Dyrygenci Orkiestry Symfonicznej w Walla Walla</vt:lpstr>
      <vt:lpstr>O maestro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2013-05-02T07:14:32Z</dcterms:created>
  <dcterms:modified xsi:type="dcterms:W3CDTF">2013-05-02T07:14:46Z</dcterms:modified>
</cp:coreProperties>
</file>